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4EEE-3EA5-430A-B491-CEC2041401DD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3D3F8-FF6B-45C3-91CF-E53CD4204E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41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51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34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804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33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650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4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15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14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79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65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59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778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3D3F8-FF6B-45C3-91CF-E53CD4204EC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28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76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337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48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9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02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22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20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25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5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91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835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D685-9EF3-4FA9-9091-62FEACE59535}" type="datetimeFigureOut">
              <a:rPr lang="en-AU" smtClean="0"/>
              <a:t>7/01/2019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41C0-82FC-4362-A79D-A5410763F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97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61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My adventure to </a:t>
            </a:r>
            <a:r>
              <a:rPr lang="en-AU" dirty="0" smtClean="0"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en-AU" dirty="0" smtClean="0"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AU" i="1" dirty="0" smtClean="0"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Ground </a:t>
            </a:r>
            <a:r>
              <a:rPr lang="en-AU" i="1" dirty="0"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Up</a:t>
            </a:r>
            <a:r>
              <a:rPr lang="en-AU" dirty="0"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AU" dirty="0" smtClean="0"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rPr>
              <a:t>at</a:t>
            </a:r>
            <a:r>
              <a:rPr lang="en-AU" dirty="0">
                <a:latin typeface="+mn-lt"/>
              </a:rPr>
              <a:t/>
            </a:r>
            <a:br>
              <a:rPr lang="en-AU" dirty="0">
                <a:latin typeface="+mn-lt"/>
              </a:rPr>
            </a:br>
            <a:r>
              <a:rPr lang="en-AU" dirty="0" err="1" smtClean="0">
                <a:latin typeface="+mn-lt"/>
              </a:rPr>
              <a:t>Scienceworks</a:t>
            </a:r>
            <a:endParaRPr lang="en-AU" dirty="0"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43659"/>
            <a:ext cx="9144000" cy="1655762"/>
          </a:xfrm>
        </p:spPr>
        <p:txBody>
          <a:bodyPr/>
          <a:lstStyle/>
          <a:p>
            <a:r>
              <a:rPr lang="en-AU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This book belongs to ____________________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285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159" y="2211471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There is a big ball run I can watch that reaches almost to the roof. It will not fall down. 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714" y="477419"/>
            <a:ext cx="8356833" cy="5535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00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6667" y="2335025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AU" sz="32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Ground Up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 will need to take turns or share with other children. 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5" y="371741"/>
            <a:ext cx="8328861" cy="54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2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751" y="2267000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There are big blue brushes that I can make turn. These brushes feel spiky.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5" y="374566"/>
            <a:ext cx="8077819" cy="56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1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575" y="2109664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There is a big house I can build with other children.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6" y="365676"/>
            <a:ext cx="8199755" cy="551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75" y="3065711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There </a:t>
            </a: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is a table with colourful lights where I can build with blocks. I can play by 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myself if I want </a:t>
            </a: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to.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3" y="460629"/>
            <a:ext cx="8156492" cy="54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5268" y="2995373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One wall is covered in lots of different materials that all have a different feel and shape.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6" y="408940"/>
            <a:ext cx="8044781" cy="54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8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741" y="3187415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There 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are some wind tubes that blow air to put my own inventions into and watch them fly.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 smtClean="0">
                <a:latin typeface="+mn-lt"/>
              </a:rPr>
              <a:t/>
            </a:r>
            <a:br>
              <a:rPr lang="en-AU" sz="3200" dirty="0" smtClean="0">
                <a:latin typeface="+mn-lt"/>
              </a:rPr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9" y="337636"/>
            <a:ext cx="8151579" cy="53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1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7536" y="3110273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One wall has lots of switches and little lights to make patterns and shapes with</a:t>
            </a: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2" y="327862"/>
            <a:ext cx="8318149" cy="55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2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98" y="3646466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There is a wall covered in round mirrors. I might look different in the mirrors.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9" y="374550"/>
            <a:ext cx="8090351" cy="54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74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175" y="3628881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There are many more things to play with in </a:t>
            </a:r>
            <a:r>
              <a:rPr lang="en-AU" sz="3200" i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Ground Up </a:t>
            </a: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b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My family can play with me too. 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3" y="409208"/>
            <a:ext cx="8079105" cy="53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9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994" y="1990385"/>
            <a:ext cx="3741821" cy="1325563"/>
          </a:xfrm>
        </p:spPr>
        <p:txBody>
          <a:bodyPr>
            <a:noAutofit/>
          </a:bodyPr>
          <a:lstStyle/>
          <a:p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Scienceworks 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is a museum where I can learn about science and technology. </a:t>
            </a: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am going to visit the </a:t>
            </a:r>
            <a:r>
              <a:rPr lang="en-AU" sz="32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Ground Up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exhibition at Scienceworks.</a:t>
            </a: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Front view of Scienceworks Museum" title="Scienceworks Muse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4" y="772518"/>
            <a:ext cx="7678540" cy="5086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17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1972" y="1408592"/>
            <a:ext cx="3368843" cy="1370702"/>
          </a:xfrm>
        </p:spPr>
        <p:txBody>
          <a:bodyPr>
            <a:noAutofit/>
          </a:bodyPr>
          <a:lstStyle/>
          <a:p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want to know more about anything I can ask my grown up or a Scienceworks staff member. </a:t>
            </a: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Staff 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wear straps around their necks or nametags.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6" name="Picture 5" descr="Two men and one women standing in front of sign" title="Scienceworks staf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6" y="378760"/>
            <a:ext cx="8072955" cy="55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38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067" y="807013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Going to </a:t>
            </a:r>
            <a:r>
              <a:rPr lang="en-AU" sz="32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Ground Up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at Scienceworks will be fun.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endParaRPr lang="en-AU" sz="32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5" y="388221"/>
            <a:ext cx="8053154" cy="56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34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004" y="1035613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So much fun that we might </a:t>
            </a:r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stay 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and do other things!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/>
              <a:t/>
            </a:r>
            <a:br>
              <a:rPr lang="en-AU" sz="3200" dirty="0"/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7" name="Picture 6" descr="People in Think Ahead exhibition from above view" title="Think Ahead exhibition from abov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7" y="391009"/>
            <a:ext cx="8042709" cy="56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6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301" y="1536108"/>
            <a:ext cx="3741821" cy="1325563"/>
          </a:xfrm>
        </p:spPr>
        <p:txBody>
          <a:bodyPr>
            <a:noAutofit/>
          </a:bodyPr>
          <a:lstStyle/>
          <a:p>
            <a:r>
              <a:rPr lang="en-AU" sz="32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Ground Up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is a place where I can have fun, build and play. It is made especially for children my age.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1" y="730249"/>
            <a:ext cx="7833211" cy="5282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400" y="1291057"/>
            <a:ext cx="3344780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will have to wait with an adult to buy the tickets to go into Scienceworks.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3" y="732172"/>
            <a:ext cx="7724140" cy="5153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2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712" y="1188788"/>
            <a:ext cx="3331323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We will walk through other exhibitions to get to </a:t>
            </a:r>
            <a:r>
              <a:rPr lang="en-AU" sz="32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Ground Up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Family at the Think Ahead exhibition entrance" title="Think Ahead entra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2" y="571901"/>
            <a:ext cx="7909577" cy="534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643" y="1745480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When I go into </a:t>
            </a:r>
            <a:r>
              <a:rPr lang="en-AU" sz="32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Ground Up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 will walk through a short tunnel 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7" y="461593"/>
            <a:ext cx="7982316" cy="55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9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6667" y="2008219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will need to go through some wooden gates to get into and out of </a:t>
            </a:r>
            <a:r>
              <a:rPr lang="en-AU" sz="3200" i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Ground Up.</a:t>
            </a:r>
            <a:r>
              <a:rPr lang="en-AU" sz="3200" dirty="0">
                <a:latin typeface="+mn-lt"/>
              </a:rPr>
              <a:t/>
            </a:r>
            <a:br>
              <a:rPr lang="en-AU" sz="3200" dirty="0">
                <a:latin typeface="+mn-lt"/>
              </a:rPr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4" y="447240"/>
            <a:ext cx="8153551" cy="57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865" y="3068243"/>
            <a:ext cx="3104148" cy="1325563"/>
          </a:xfrm>
        </p:spPr>
        <p:txBody>
          <a:bodyPr>
            <a:noAutofit/>
          </a:bodyPr>
          <a:lstStyle/>
          <a:p>
            <a: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need to go to the toilet I can ask my grown up to take </a:t>
            </a:r>
            <a: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</a:t>
            </a:r>
            <a: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to the bathrooms in </a:t>
            </a:r>
            <a:r>
              <a:rPr lang="en-AU" sz="2400" i="1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Ground Up.</a:t>
            </a:r>
            <a: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There </a:t>
            </a:r>
            <a: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are hand dryers in the toilet. </a:t>
            </a:r>
            <a: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Some </a:t>
            </a:r>
            <a: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people use them after they wash their hands. </a:t>
            </a:r>
            <a: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24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en-AU" sz="2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 not have to use them.</a:t>
            </a:r>
            <a:r>
              <a:rPr lang="en-AU" sz="2400" dirty="0">
                <a:latin typeface="+mn-lt"/>
              </a:rPr>
              <a:t/>
            </a:r>
            <a:br>
              <a:rPr lang="en-AU" sz="2400" dirty="0">
                <a:latin typeface="+mn-lt"/>
              </a:rPr>
            </a:br>
            <a:r>
              <a:rPr lang="en-AU" sz="2400" dirty="0">
                <a:latin typeface="+mn-lt"/>
              </a:rPr>
              <a:t/>
            </a:r>
            <a:br>
              <a:rPr lang="en-AU" sz="2400" dirty="0">
                <a:latin typeface="+mn-lt"/>
              </a:rPr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7" y="313204"/>
            <a:ext cx="8079940" cy="58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2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894" y="2014211"/>
            <a:ext cx="3104148" cy="1325563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AU" sz="32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Ground Up</a:t>
            </a:r>
            <a: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there is a purple figure, her name is Dot. I can find her in different places.</a:t>
            </a:r>
            <a:br>
              <a:rPr lang="en-AU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9" y="6013001"/>
            <a:ext cx="2600246" cy="5529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7" y="483286"/>
            <a:ext cx="8247565" cy="57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357</Words>
  <Application>Microsoft Office PowerPoint</Application>
  <PresentationFormat>Widescreen</PresentationFormat>
  <Paragraphs>37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Open Sans Extrabold</vt:lpstr>
      <vt:lpstr>Office Theme</vt:lpstr>
      <vt:lpstr>My adventure to  Ground Up at Scienceworks</vt:lpstr>
      <vt:lpstr>Scienceworks is a museum where I can learn about science and technology.   I am going to visit the Ground Up exhibition at Scienceworks. </vt:lpstr>
      <vt:lpstr>Ground Up is a place where I can have fun, build and play. It is made especially for children my age.  </vt:lpstr>
      <vt:lpstr>I will have to wait with an adult to buy the tickets to go into Scienceworks.  </vt:lpstr>
      <vt:lpstr>We will walk through other exhibitions to get to Ground Up   </vt:lpstr>
      <vt:lpstr>When I go into Ground Up I will walk through a short tunnel     </vt:lpstr>
      <vt:lpstr>I will need to go through some wooden gates to get into and out of Ground Up.    </vt:lpstr>
      <vt:lpstr>If I need to go to the toilet I can ask my grown up to take me to the bathrooms in Ground Up.  There are hand dryers in the toilet.   Some people use them after they wash their hands.   I do not have to use them.     </vt:lpstr>
      <vt:lpstr>In Ground Up there is a purple figure, her name is Dot. I can find her in different places.     </vt:lpstr>
      <vt:lpstr>There is a big ball run I can watch that reaches almost to the roof. It will not fall down.       </vt:lpstr>
      <vt:lpstr>In Ground Up I will need to take turns or share with other children.        </vt:lpstr>
      <vt:lpstr>There are big blue brushes that I can make turn. These brushes feel spiky.        </vt:lpstr>
      <vt:lpstr>There is a big house I can build with other children.        </vt:lpstr>
      <vt:lpstr>There is a table with colourful lights where I can build with blocks. I can play by myself if I want to.         </vt:lpstr>
      <vt:lpstr>One wall is covered in lots of different materials that all have a different feel and shape.          </vt:lpstr>
      <vt:lpstr>There are some wind tubes that blow air to put my own inventions into and watch them fly.           </vt:lpstr>
      <vt:lpstr>One wall has lots of switches and little lights to make patterns and shapes with.           </vt:lpstr>
      <vt:lpstr>There is a wall covered in round mirrors. I might look different in the mirrors.            </vt:lpstr>
      <vt:lpstr>There are many more things to play with in Ground Up .   My family can play with me too.             </vt:lpstr>
      <vt:lpstr>  If I want to know more about anything I can ask my grown up or a Scienceworks staff member.   Staff wear straps around their necks or nametags.</vt:lpstr>
      <vt:lpstr>Going to Ground Up at Scienceworks will be fun. </vt:lpstr>
      <vt:lpstr>So much fun that we might stay and do other things!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adventure to  Ground Up at Scienceworks </dc:title>
  <dc:creator>Mei Liu</dc:creator>
  <cp:lastModifiedBy>Veronica Scholes</cp:lastModifiedBy>
  <cp:revision>14</cp:revision>
  <dcterms:created xsi:type="dcterms:W3CDTF">2018-12-13T01:32:10Z</dcterms:created>
  <dcterms:modified xsi:type="dcterms:W3CDTF">2019-01-07T01:09:05Z</dcterms:modified>
</cp:coreProperties>
</file>