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</p:sldIdLst>
  <p:sldSz cx="12192000" cy="6858000"/>
  <p:notesSz cx="12192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54171" y="2488945"/>
            <a:ext cx="4883657" cy="9417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pn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jp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jp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54171" y="2488945"/>
            <a:ext cx="4881245" cy="9417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pc="15"/>
              <a:t>Dance</a:t>
            </a:r>
            <a:r>
              <a:rPr dirty="0" spc="-170"/>
              <a:t> </a:t>
            </a:r>
            <a:r>
              <a:rPr dirty="0" spc="15"/>
              <a:t>Hall</a:t>
            </a:r>
            <a:r>
              <a:rPr dirty="0" spc="-105"/>
              <a:t> </a:t>
            </a:r>
            <a:r>
              <a:rPr dirty="0" spc="-50"/>
              <a:t>Days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747520" y="3582987"/>
            <a:ext cx="8703310" cy="7258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2755"/>
              </a:lnSpc>
              <a:spcBef>
                <a:spcPts val="100"/>
              </a:spcBef>
            </a:pP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5">
                <a:solidFill>
                  <a:srgbClr val="FFFFFF"/>
                </a:solidFill>
                <a:latin typeface="Calibri"/>
                <a:cs typeface="Calibri"/>
              </a:rPr>
              <a:t>slideshow</a:t>
            </a:r>
            <a:r>
              <a:rPr dirty="0" sz="24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images</a:t>
            </a:r>
            <a:r>
              <a:rPr dirty="0" sz="24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0">
                <a:solidFill>
                  <a:srgbClr val="FFFFFF"/>
                </a:solidFill>
                <a:latin typeface="Calibri"/>
                <a:cs typeface="Calibri"/>
              </a:rPr>
              <a:t>objects</a:t>
            </a:r>
            <a:r>
              <a:rPr dirty="0" sz="24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dirty="0" sz="24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0">
                <a:solidFill>
                  <a:srgbClr val="FFFFFF"/>
                </a:solidFill>
                <a:latin typeface="Calibri"/>
                <a:cs typeface="Calibri"/>
              </a:rPr>
              <a:t>Museums</a:t>
            </a:r>
            <a:r>
              <a:rPr dirty="0" sz="24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Victoria's</a:t>
            </a:r>
            <a:r>
              <a:rPr dirty="0" sz="24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collection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ts val="2755"/>
              </a:lnSpc>
            </a:pP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relating</a:t>
            </a:r>
            <a:r>
              <a:rPr dirty="0" sz="2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5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4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social</a:t>
            </a:r>
            <a:r>
              <a:rPr dirty="0" sz="24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dancing</a:t>
            </a:r>
            <a:r>
              <a:rPr dirty="0" sz="2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dance</a:t>
            </a:r>
            <a:r>
              <a:rPr dirty="0" sz="24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halls</a:t>
            </a:r>
            <a:r>
              <a:rPr dirty="0" sz="2400" spc="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5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 Victoria.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6225" y="6076950"/>
            <a:ext cx="990600" cy="571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14775" y="0"/>
            <a:ext cx="4362450" cy="685799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69069" y="5103558"/>
            <a:ext cx="2595880" cy="140652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just"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ni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ter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  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'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ill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'</a:t>
            </a:r>
            <a:r>
              <a:rPr dirty="0" sz="1800" spc="-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hall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 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e,</a:t>
            </a:r>
            <a:r>
              <a:rPr dirty="0" sz="1800" spc="-1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192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</a:pP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2875" y="0"/>
            <a:ext cx="4286250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69069" y="5103558"/>
            <a:ext cx="2163445" cy="140652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just"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ter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'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ill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'</a:t>
            </a:r>
            <a:r>
              <a:rPr dirty="0" sz="1800" spc="-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hall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 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Melbourne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</a:pP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524"/>
            <a:ext cx="8639174" cy="683894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69069" y="5103558"/>
            <a:ext cx="2431415" cy="16738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hal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  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8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e,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- 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1940s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50">
              <a:latin typeface="Calibri"/>
              <a:cs typeface="Calibri"/>
            </a:endParaRPr>
          </a:p>
          <a:p>
            <a:pPr marL="12700" marR="1030605">
              <a:lnSpc>
                <a:spcPts val="2100"/>
              </a:lnSpc>
              <a:spcBef>
                <a:spcPts val="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Ju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ill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52825" y="0"/>
            <a:ext cx="5133975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20175" y="5370512"/>
            <a:ext cx="2556510" cy="113030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illi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Simpsons,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1940s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0" y="0"/>
            <a:ext cx="5114925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924925" y="5384165"/>
            <a:ext cx="2506980" cy="853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eem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99028" y="0"/>
            <a:ext cx="5415026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924925" y="5384165"/>
            <a:ext cx="2296795" cy="853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-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524"/>
            <a:ext cx="9867899" cy="683894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205084" y="4566602"/>
            <a:ext cx="1430655" cy="222694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'RAAF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Trench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Diggers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Champ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Team':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Royal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Exhibition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 Building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00">
              <a:latin typeface="Calibri"/>
              <a:cs typeface="Calibri"/>
            </a:endParaRPr>
          </a:p>
          <a:p>
            <a:pPr marL="12700" marR="54610">
              <a:lnSpc>
                <a:spcPct val="1008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524"/>
            <a:ext cx="10010774" cy="68484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150475" y="4702873"/>
            <a:ext cx="1924050" cy="195008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Street-view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Palais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Pictures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Palais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Danse,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Melbourne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00">
              <a:latin typeface="Calibri"/>
              <a:cs typeface="Calibri"/>
            </a:endParaRPr>
          </a:p>
          <a:p>
            <a:pPr marL="12700" marR="548005">
              <a:lnSpc>
                <a:spcPct val="1008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5400" y="0"/>
            <a:ext cx="8648700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226675" y="4441253"/>
            <a:ext cx="1610360" cy="222694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Interior showing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 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 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Kilda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1920s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00">
              <a:latin typeface="Calibri"/>
              <a:cs typeface="Calibri"/>
            </a:endParaRPr>
          </a:p>
          <a:p>
            <a:pPr marL="12700" marR="234315">
              <a:lnSpc>
                <a:spcPct val="100899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344149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561701" y="3938206"/>
            <a:ext cx="1573530" cy="27806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Wirths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dirty="0" sz="1800" spc="-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Pr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endParaRPr sz="1800">
              <a:latin typeface="Calibri"/>
              <a:cs typeface="Calibri"/>
            </a:endParaRPr>
          </a:p>
          <a:p>
            <a:pPr marL="12700" marR="322580">
              <a:lnSpc>
                <a:spcPct val="10080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St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Kilda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Road,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Melbourne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1900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50">
              <a:latin typeface="Calibri"/>
              <a:cs typeface="Calibri"/>
            </a:endParaRPr>
          </a:p>
          <a:p>
            <a:pPr marL="12700" marR="194945">
              <a:lnSpc>
                <a:spcPct val="100800"/>
              </a:lnSpc>
            </a:pP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67100" y="0"/>
            <a:ext cx="5257800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952230" y="4885372"/>
            <a:ext cx="2710180" cy="161607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90170">
              <a:lnSpc>
                <a:spcPct val="100899"/>
              </a:lnSpc>
              <a:spcBef>
                <a:spcPts val="80"/>
              </a:spcBef>
            </a:pP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eet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-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et, 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'Wait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Till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Tomorrow’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(front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page)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350">
              <a:latin typeface="Calibri"/>
              <a:cs typeface="Calibri"/>
            </a:endParaRPr>
          </a:p>
          <a:p>
            <a:pPr marL="12700" marR="5080">
              <a:lnSpc>
                <a:spcPct val="100800"/>
              </a:lnSpc>
            </a:pP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dirty="0" sz="1800" spc="-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3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 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8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Jack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Lumsdaine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25" y="0"/>
            <a:ext cx="9629774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760839" y="4988623"/>
            <a:ext cx="2301875" cy="16738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ala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50">
              <a:latin typeface="Calibri"/>
              <a:cs typeface="Calibri"/>
            </a:endParaRPr>
          </a:p>
          <a:p>
            <a:pPr marL="12700" marR="240029">
              <a:lnSpc>
                <a:spcPct val="100800"/>
              </a:lnSpc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St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Kilda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Road</a:t>
            </a:r>
            <a:r>
              <a:rPr dirty="0" sz="1800" spc="-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18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Shrine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800" spc="-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distance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un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24275" y="0"/>
            <a:ext cx="4705350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688069" y="5072062"/>
            <a:ext cx="3018155" cy="140652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“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Distressed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Actor’s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Fund.”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Creator:</a:t>
            </a:r>
            <a:r>
              <a:rPr dirty="0" sz="18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81450" y="0"/>
            <a:ext cx="4191000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701405" y="5685154"/>
            <a:ext cx="2737485" cy="853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man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woman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dancing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05974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957054" y="4323397"/>
            <a:ext cx="2185670" cy="195072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 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e,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 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Geelong.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00">
              <a:latin typeface="Calibri"/>
              <a:cs typeface="Calibri"/>
            </a:endParaRPr>
          </a:p>
          <a:p>
            <a:pPr marL="12700" marR="809625">
              <a:lnSpc>
                <a:spcPct val="100899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48342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717658" y="5001323"/>
            <a:ext cx="2296795" cy="16738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275590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ll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-2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m 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Ni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eet, 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 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Melbourne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658224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14714" y="5262562"/>
            <a:ext cx="2840990" cy="140716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Foyer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800" spc="-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Small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Hall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Royale </a:t>
            </a:r>
            <a:r>
              <a:rPr dirty="0" sz="1800" spc="-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ll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 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e,</a:t>
            </a:r>
            <a:r>
              <a:rPr dirty="0" sz="1800" spc="-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195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1" y="0"/>
            <a:ext cx="8618728" cy="685799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69069" y="5426075"/>
            <a:ext cx="2602865" cy="113030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ll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 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un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86859" y="0"/>
            <a:ext cx="4028440" cy="685799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592566" y="3927411"/>
            <a:ext cx="3223895" cy="25038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5"/>
              </a:spcBef>
            </a:pP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Programme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Ball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held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by The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ty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e,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  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ty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Q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Elizabeth</a:t>
            </a:r>
            <a:r>
              <a:rPr dirty="0" sz="1800" spc="-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II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His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Royal</a:t>
            </a:r>
            <a:r>
              <a:rPr dirty="0" sz="1800" spc="-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Highness </a:t>
            </a:r>
            <a:r>
              <a:rPr dirty="0" sz="1800" spc="-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nbu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 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1954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 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Melbourne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Creator: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0" y="520954"/>
            <a:ext cx="9732989" cy="593699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944100" y="2881312"/>
            <a:ext cx="2069464" cy="25038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27000">
              <a:lnSpc>
                <a:spcPct val="100099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Members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dance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dirty="0" sz="1800" spc="-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ts 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 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drums,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clarinet,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 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trumpet.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By: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9" y="14096"/>
            <a:ext cx="8733025" cy="684390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65894" y="4457636"/>
            <a:ext cx="2587625" cy="195072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 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dirty="0" sz="1800" spc="-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pictured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around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By: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Laurie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Studios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19475" y="0"/>
            <a:ext cx="5286375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952230" y="4885372"/>
            <a:ext cx="2824480" cy="1758314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204470">
              <a:lnSpc>
                <a:spcPct val="100800"/>
              </a:lnSpc>
              <a:spcBef>
                <a:spcPts val="85"/>
              </a:spcBef>
            </a:pP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eet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-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et,  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'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ty'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250">
              <a:latin typeface="Calibri"/>
              <a:cs typeface="Calibri"/>
            </a:endParaRPr>
          </a:p>
          <a:p>
            <a:pPr marL="12700" marR="5080">
              <a:lnSpc>
                <a:spcPct val="100800"/>
              </a:lnSpc>
            </a:pP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Words</a:t>
            </a:r>
            <a:r>
              <a:rPr dirty="0" sz="1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Gus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Kahn</a:t>
            </a:r>
            <a:r>
              <a:rPr dirty="0" sz="18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music </a:t>
            </a:r>
            <a:r>
              <a:rPr dirty="0" sz="1800" spc="-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ter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Green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Mill.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81425" y="108837"/>
            <a:ext cx="4619625" cy="674915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962770" y="5318061"/>
            <a:ext cx="2620010" cy="113030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ll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-1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ey 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'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09925" y="0"/>
            <a:ext cx="5297678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194545" y="5808662"/>
            <a:ext cx="2531745" cy="854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By: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Laurie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Studios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6477" y="9560"/>
            <a:ext cx="4536948" cy="684390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03665" y="5563552"/>
            <a:ext cx="2531745" cy="853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Man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Woman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Dancing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By: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Laurie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Studios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01697" y="0"/>
            <a:ext cx="7365238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056494" y="4977447"/>
            <a:ext cx="1790064" cy="16738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107314">
              <a:lnSpc>
                <a:spcPct val="100800"/>
              </a:lnSpc>
              <a:spcBef>
                <a:spcPts val="85"/>
              </a:spcBef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 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Pairs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Calibri"/>
              <a:cs typeface="Calibri"/>
            </a:endParaRPr>
          </a:p>
          <a:p>
            <a:pPr marL="12700" marR="5080">
              <a:lnSpc>
                <a:spcPts val="2100"/>
              </a:lnSpc>
              <a:spcBef>
                <a:spcPts val="5"/>
              </a:spcBef>
            </a:pP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Studios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81755" y="0"/>
            <a:ext cx="5396230" cy="685799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189339" y="5539740"/>
            <a:ext cx="2662555" cy="113030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81755" y="0"/>
            <a:ext cx="5396230" cy="685799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121393" y="5400992"/>
            <a:ext cx="2651760" cy="113030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3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 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St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Kilda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By: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Laurie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Studios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34384" y="9522"/>
            <a:ext cx="5443474" cy="684847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121393" y="5400992"/>
            <a:ext cx="2731770" cy="113030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ll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-2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es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dirty="0" sz="1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3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By: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Laurie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Studios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699193" cy="685799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121393" y="5210238"/>
            <a:ext cx="2562860" cy="140652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ll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-2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 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Winner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By: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Laurie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Studios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82264" y="0"/>
            <a:ext cx="5490845" cy="685799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121393" y="5210238"/>
            <a:ext cx="2642235" cy="113030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ll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-2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Dancing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By: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Laurie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Studios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82009" y="0"/>
            <a:ext cx="5452999" cy="685799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121393" y="5210238"/>
            <a:ext cx="2531745" cy="853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By: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Laurie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Studios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90825" y="19049"/>
            <a:ext cx="6600825" cy="683894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654920" y="4640262"/>
            <a:ext cx="2173605" cy="195072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just" marL="12700" marR="401955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ey</a:t>
            </a:r>
            <a:r>
              <a:rPr dirty="0" sz="1800" spc="-1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Moon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Waltz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Jim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endParaRPr sz="1800">
              <a:latin typeface="Calibri"/>
              <a:cs typeface="Calibri"/>
            </a:endParaRPr>
          </a:p>
          <a:p>
            <a:pPr algn="just" marL="12700" marR="5080">
              <a:lnSpc>
                <a:spcPts val="2180"/>
              </a:lnSpc>
              <a:spcBef>
                <a:spcPts val="70"/>
              </a:spcBef>
            </a:pP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Re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th 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faces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5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77" y="0"/>
            <a:ext cx="8633841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39479" y="5482590"/>
            <a:ext cx="2538730" cy="113030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17780">
              <a:lnSpc>
                <a:spcPct val="100899"/>
              </a:lnSpc>
              <a:spcBef>
                <a:spcPts val="80"/>
              </a:spcBef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Crowd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at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Function,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38" y="0"/>
            <a:ext cx="8454009" cy="685799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957944" y="5632767"/>
            <a:ext cx="2737485" cy="853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By: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Laurie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Studios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91408" y="0"/>
            <a:ext cx="5434076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189339" y="5428297"/>
            <a:ext cx="2742565" cy="113030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St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t, 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Melbourne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91408" y="0"/>
            <a:ext cx="5434076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03055" y="5251132"/>
            <a:ext cx="2765425" cy="14071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ll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Carlton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By: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Laurie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Studios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537370" cy="685799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94216" y="5523547"/>
            <a:ext cx="2720975" cy="113030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ll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By: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Laurie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Studios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92296" y="0"/>
            <a:ext cx="5594985" cy="685799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352915" y="5768975"/>
            <a:ext cx="2531745" cy="853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Man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Woman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Dancing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By: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Laurie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Studios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499245" cy="685799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107805" y="5400992"/>
            <a:ext cx="2676525" cy="853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ub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q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04565" y="0"/>
            <a:ext cx="5206873" cy="685799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76080" y="5354637"/>
            <a:ext cx="2301875" cy="113030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97155">
              <a:lnSpc>
                <a:spcPct val="100800"/>
              </a:lnSpc>
              <a:spcBef>
                <a:spcPts val="85"/>
              </a:spcBef>
            </a:pP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ub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qu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Club.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un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06" y="0"/>
            <a:ext cx="9315450" cy="685799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725659" y="3951287"/>
            <a:ext cx="2181860" cy="27800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ub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00099"/>
              </a:lnSpc>
              <a:spcBef>
                <a:spcPts val="15"/>
              </a:spcBef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q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ub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  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 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factory storeroom,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nn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high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50">
              <a:latin typeface="Calibri"/>
              <a:cs typeface="Calibri"/>
            </a:endParaRPr>
          </a:p>
          <a:p>
            <a:pPr marL="12700" marR="805815">
              <a:lnSpc>
                <a:spcPct val="100800"/>
              </a:lnSpc>
              <a:spcBef>
                <a:spcPts val="5"/>
              </a:spcBef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05175" y="0"/>
            <a:ext cx="5591175" cy="685799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137395" y="5389562"/>
            <a:ext cx="2085339" cy="11303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50">
              <a:latin typeface="Calibri"/>
              <a:cs typeface="Calibri"/>
            </a:endParaRPr>
          </a:p>
          <a:p>
            <a:pPr marL="12700" marR="226695">
              <a:lnSpc>
                <a:spcPct val="10080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05100" y="0"/>
            <a:ext cx="6781800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763759" y="5267007"/>
            <a:ext cx="2181225" cy="14071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Badge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50">
              <a:latin typeface="Calibri"/>
              <a:cs typeface="Calibri"/>
            </a:endParaRPr>
          </a:p>
          <a:p>
            <a:pPr marL="12700" marR="323215">
              <a:lnSpc>
                <a:spcPct val="100800"/>
              </a:lnSpc>
              <a:spcBef>
                <a:spcPts val="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24250" y="0"/>
            <a:ext cx="5153025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96375" y="4626673"/>
            <a:ext cx="2433320" cy="16738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ted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 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up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 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Championship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50">
              <a:latin typeface="Calibri"/>
              <a:cs typeface="Calibri"/>
            </a:endParaRPr>
          </a:p>
          <a:p>
            <a:pPr marL="12700" marR="573405">
              <a:lnSpc>
                <a:spcPts val="210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57721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487290" y="5882957"/>
            <a:ext cx="3223895" cy="85407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algn="ctr" marL="12065" marR="5080">
              <a:lnSpc>
                <a:spcPct val="100899"/>
              </a:lnSpc>
              <a:spcBef>
                <a:spcPts val="8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Voucher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offering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Free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Dancing,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e,</a:t>
            </a:r>
            <a:r>
              <a:rPr dirty="0" sz="1800" spc="-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1920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  <a:p>
            <a:pPr algn="ctr" marL="8890">
              <a:lnSpc>
                <a:spcPct val="100000"/>
              </a:lnSpc>
              <a:spcBef>
                <a:spcPts val="20"/>
              </a:spcBef>
            </a:pP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839199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69069" y="5103558"/>
            <a:ext cx="2528570" cy="140652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ter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 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at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'Palais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Danse'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e,</a:t>
            </a:r>
            <a:r>
              <a:rPr dirty="0" sz="1800" spc="-1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1920s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2021-11-11T06:18:22Z</dcterms:created>
  <dcterms:modified xsi:type="dcterms:W3CDTF">2021-11-11T06:18:22Z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2020-09-30T00:00:00Z</vt:filetime>
  </property>
  <property fmtid="{D5CDD505-2E9C-101B-9397-08002B2CF9AE}" pid="3" name="LastSaved">
    <vt:filetime>2021-11-11T00:00:00Z</vt:filetime>
  </property>
</Properties>
</file>