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114" y="15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61716" y="2149538"/>
            <a:ext cx="6068567" cy="1593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61716" y="2149538"/>
            <a:ext cx="6068567" cy="1593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584960" marR="5080" indent="-1572895">
              <a:lnSpc>
                <a:spcPts val="5860"/>
              </a:lnSpc>
              <a:spcBef>
                <a:spcPts val="820"/>
              </a:spcBef>
            </a:pPr>
            <a:r>
              <a:rPr spc="-5" dirty="0"/>
              <a:t>Childhood</a:t>
            </a:r>
            <a:r>
              <a:rPr spc="-85" dirty="0"/>
              <a:t> </a:t>
            </a:r>
            <a:r>
              <a:rPr dirty="0"/>
              <a:t>Games</a:t>
            </a:r>
            <a:r>
              <a:rPr spc="-114" dirty="0"/>
              <a:t> </a:t>
            </a:r>
            <a:r>
              <a:rPr spc="-10" dirty="0"/>
              <a:t>and </a:t>
            </a:r>
            <a:r>
              <a:rPr spc="-1205" dirty="0"/>
              <a:t> </a:t>
            </a:r>
            <a:r>
              <a:rPr spc="-15" dirty="0"/>
              <a:t>Pastimes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81175" y="3952240"/>
            <a:ext cx="8409940" cy="7264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755"/>
              </a:lnSpc>
              <a:spcBef>
                <a:spcPts val="105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slideshow</a:t>
            </a:r>
            <a:r>
              <a:rPr sz="24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images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Museums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Victoria's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collection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depicting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755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childhood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games,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toys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experiences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last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century.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5895975"/>
            <a:ext cx="1323975" cy="752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25" y="161925"/>
            <a:ext cx="8763000" cy="6553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71583" y="5809615"/>
            <a:ext cx="2315845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25" y="142875"/>
            <a:ext cx="8934450" cy="65817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26294" y="5271452"/>
            <a:ext cx="2015489" cy="14065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Group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of children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638810">
              <a:lnSpc>
                <a:spcPct val="1008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0"/>
            <a:ext cx="44196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88730" y="5184203"/>
            <a:ext cx="2697480" cy="14065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78105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'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constructed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table,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crates,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fuel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drums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8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cans.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7125" y="0"/>
            <a:ext cx="48577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50579" y="5077396"/>
            <a:ext cx="2827020" cy="14071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g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ey</a:t>
            </a:r>
            <a:r>
              <a:rPr sz="18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 cut-out.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276225"/>
            <a:ext cx="9334500" cy="6324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08920" y="5140007"/>
            <a:ext cx="1523365" cy="14065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B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ill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146685">
              <a:lnSpc>
                <a:spcPct val="1008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Joan</a:t>
            </a:r>
            <a:r>
              <a:rPr sz="18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Elijah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650" y="600075"/>
            <a:ext cx="9705975" cy="55530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43414" y="4692332"/>
            <a:ext cx="1672589" cy="14071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Three small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boys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295910">
              <a:lnSpc>
                <a:spcPct val="1008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80975"/>
            <a:ext cx="9172575" cy="6400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98633" y="4849431"/>
            <a:ext cx="1734820" cy="16738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spc="-13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backyard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hurdle.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Calibri"/>
              <a:cs typeface="Calibri"/>
            </a:endParaRPr>
          </a:p>
          <a:p>
            <a:pPr marL="12700" marR="354965">
              <a:lnSpc>
                <a:spcPts val="2110"/>
              </a:lnSpc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50" y="180975"/>
            <a:ext cx="8905875" cy="65055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69425" y="5508942"/>
            <a:ext cx="2446655" cy="11303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8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  a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pram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8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rocking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horse.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3325" y="0"/>
            <a:ext cx="48768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50579" y="5547677"/>
            <a:ext cx="2671445" cy="11303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2705">
              <a:lnSpc>
                <a:spcPct val="100899"/>
              </a:lnSpc>
              <a:spcBef>
                <a:spcPts val="8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Loddon</a:t>
            </a:r>
            <a:r>
              <a:rPr sz="1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River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 Ma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50" y="161925"/>
            <a:ext cx="9820275" cy="65436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99954" y="4698936"/>
            <a:ext cx="1499235" cy="19507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Young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children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playing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train</a:t>
            </a:r>
            <a:r>
              <a:rPr sz="1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set.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12700" marR="119380">
              <a:lnSpc>
                <a:spcPct val="100800"/>
              </a:lnSpc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7575" y="9524"/>
            <a:ext cx="4848225" cy="68484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26475" y="5191696"/>
            <a:ext cx="2473325" cy="14071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father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son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using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lawn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mowers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backyard. </a:t>
            </a:r>
            <a:r>
              <a:rPr sz="1800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" y="247650"/>
            <a:ext cx="9620250" cy="63627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69576" y="4571936"/>
            <a:ext cx="1734820" cy="19507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young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children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playing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tricycle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pram.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12700" marR="358775">
              <a:lnSpc>
                <a:spcPct val="1008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80975"/>
            <a:ext cx="9258300" cy="65055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98633" y="4849431"/>
            <a:ext cx="1632585" cy="14065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8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 tea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party.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252095">
              <a:lnSpc>
                <a:spcPct val="100800"/>
              </a:lnSpc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" y="171450"/>
            <a:ext cx="9496425" cy="64103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98633" y="4849431"/>
            <a:ext cx="1384935" cy="16738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0795">
              <a:lnSpc>
                <a:spcPct val="100800"/>
              </a:lnSpc>
              <a:spcBef>
                <a:spcPts val="85"/>
              </a:spcBef>
            </a:pP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boys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pai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boat.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Calibri"/>
              <a:cs typeface="Calibri"/>
            </a:endParaRPr>
          </a:p>
          <a:p>
            <a:pPr marL="12700" marR="5080">
              <a:lnSpc>
                <a:spcPts val="2110"/>
              </a:lnSpc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225" y="314325"/>
            <a:ext cx="9172575" cy="62293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97084" y="5083873"/>
            <a:ext cx="2229485" cy="14065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John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Wilton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Twycross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illia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075" y="209550"/>
            <a:ext cx="9744075" cy="63722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84459" y="4849431"/>
            <a:ext cx="1386205" cy="16738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race.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Calibri"/>
              <a:cs typeface="Calibri"/>
            </a:endParaRPr>
          </a:p>
          <a:p>
            <a:pPr marL="12700" marR="5715">
              <a:lnSpc>
                <a:spcPts val="2110"/>
              </a:lnSpc>
              <a:spcBef>
                <a:spcPts val="5"/>
              </a:spcBef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00" y="209550"/>
            <a:ext cx="7772400" cy="63722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69219" y="4571936"/>
            <a:ext cx="1456690" cy="19507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5400">
              <a:lnSpc>
                <a:spcPct val="100899"/>
              </a:lnSpc>
              <a:spcBef>
                <a:spcPts val="80"/>
              </a:spcBef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Mother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child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playing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set.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Laurie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550" y="142875"/>
            <a:ext cx="9153525" cy="65722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48825" y="5809297"/>
            <a:ext cx="2315845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Girls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running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8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race.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75" y="123825"/>
            <a:ext cx="10163175" cy="6591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68864" y="4700841"/>
            <a:ext cx="1381125" cy="19507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22860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Three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boys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swimming</a:t>
            </a:r>
            <a:r>
              <a:rPr sz="18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dam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barrel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Bill</a:t>
            </a:r>
            <a:r>
              <a:rPr sz="1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Boyd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550" y="247650"/>
            <a:ext cx="9153525" cy="63531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48825" y="5161597"/>
            <a:ext cx="2315845" cy="14071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62560" algn="just">
              <a:lnSpc>
                <a:spcPct val="100800"/>
              </a:lnSpc>
              <a:spcBef>
                <a:spcPts val="85"/>
              </a:spcBef>
            </a:pP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 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e, 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Windsor,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circa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1949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550" y="257175"/>
            <a:ext cx="9153525" cy="63341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48825" y="5190553"/>
            <a:ext cx="2367280" cy="14065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Set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dd</a:t>
            </a:r>
            <a:r>
              <a:rPr sz="1800" spc="-14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8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194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50" y="171450"/>
            <a:ext cx="8772525" cy="65246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84005" y="5513070"/>
            <a:ext cx="2385695" cy="11303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8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275" y="142875"/>
            <a:ext cx="8982075" cy="65722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48825" y="4974272"/>
            <a:ext cx="2367280" cy="1673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Set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dd</a:t>
            </a:r>
            <a:r>
              <a:rPr sz="1800" spc="-14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8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1949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ts val="213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30"/>
              </a:lnSpc>
            </a:pP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-14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5250" y="0"/>
            <a:ext cx="4319270" cy="684026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02801" y="5492750"/>
            <a:ext cx="2372360" cy="11303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02870">
              <a:lnSpc>
                <a:spcPct val="100800"/>
              </a:lnSpc>
              <a:spcBef>
                <a:spcPts val="85"/>
              </a:spcBef>
            </a:pP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 &amp;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 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Swing,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Backyard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9025" y="0"/>
            <a:ext cx="49339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45016" y="5075237"/>
            <a:ext cx="2321560" cy="14071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53670" algn="just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S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unh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 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Boys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Kilda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Beach, </a:t>
            </a:r>
            <a:r>
              <a:rPr sz="1800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1945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5650" y="9524"/>
            <a:ext cx="5591175" cy="68484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59493" y="5449570"/>
            <a:ext cx="2846070" cy="11303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13664">
              <a:lnSpc>
                <a:spcPct val="100800"/>
              </a:lnSpc>
              <a:spcBef>
                <a:spcPts val="85"/>
              </a:spcBef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ndp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t, 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1959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76875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30081" y="5463857"/>
            <a:ext cx="2846070" cy="11303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256540">
              <a:lnSpc>
                <a:spcPct val="100800"/>
              </a:lnSpc>
              <a:spcBef>
                <a:spcPts val="8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,  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8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8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8525" y="0"/>
            <a:ext cx="531495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59493" y="4859337"/>
            <a:ext cx="2767965" cy="14065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ter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1954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325" y="142875"/>
            <a:ext cx="8191500" cy="65722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71001" y="5305361"/>
            <a:ext cx="2886710" cy="14071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 small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cart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drawn</a:t>
            </a:r>
            <a:r>
              <a:rPr sz="1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Shetland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325" y="142875"/>
            <a:ext cx="8191500" cy="65722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71001" y="5305361"/>
            <a:ext cx="2904490" cy="14071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Christmas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party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group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8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ta 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6600" y="0"/>
            <a:ext cx="5648325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02801" y="5276786"/>
            <a:ext cx="2560955" cy="14065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Set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1959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1108710">
              <a:lnSpc>
                <a:spcPct val="1008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Laurie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1900" y="0"/>
            <a:ext cx="46291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88730" y="5557202"/>
            <a:ext cx="2905125" cy="11303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front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yard.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152400"/>
            <a:ext cx="9944100" cy="65627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99954" y="4699952"/>
            <a:ext cx="1661160" cy="19507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fighting with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hessian</a:t>
            </a:r>
            <a:r>
              <a:rPr sz="18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bags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log.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12700" marR="45085">
              <a:lnSpc>
                <a:spcPct val="1008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lia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3825" y="0"/>
            <a:ext cx="4324350" cy="6848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70366" y="5124767"/>
            <a:ext cx="3009900" cy="14071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9050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veil.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sz="18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Lilian</a:t>
            </a:r>
            <a:r>
              <a:rPr sz="1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Louisa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Pitts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6700" y="0"/>
            <a:ext cx="40386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39783" y="5212397"/>
            <a:ext cx="2667635" cy="14065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el 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ter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1054100">
              <a:lnSpc>
                <a:spcPct val="1008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ili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50" y="142875"/>
            <a:ext cx="9972675" cy="65817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340720" y="4992687"/>
            <a:ext cx="1725930" cy="1673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beach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treasure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hun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t.</a:t>
            </a:r>
            <a:r>
              <a:rPr sz="18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349250">
              <a:lnSpc>
                <a:spcPts val="2100"/>
              </a:lnSpc>
              <a:spcBef>
                <a:spcPts val="5"/>
              </a:spcBef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  Hugh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Hall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25" y="152400"/>
            <a:ext cx="9305925" cy="6515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50501" y="4378007"/>
            <a:ext cx="1913889" cy="22275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Three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children on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194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5 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sz="18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Christmas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toys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including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golliwog.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12700" marR="537210">
              <a:lnSpc>
                <a:spcPct val="100800"/>
              </a:lnSpc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533</Words>
  <Application>Microsoft Office PowerPoint</Application>
  <PresentationFormat>Widescreen</PresentationFormat>
  <Paragraphs>119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Veronica Scholes</cp:lastModifiedBy>
  <cp:revision>1</cp:revision>
  <dcterms:created xsi:type="dcterms:W3CDTF">2021-10-29T00:45:26Z</dcterms:created>
  <dcterms:modified xsi:type="dcterms:W3CDTF">2021-10-29T03:14:59Z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2020-09-30T00:00:00Z</vt:filetime>
  </property>
  <property fmtid="{D5CDD505-2E9C-101B-9397-08002B2CF9AE}" pid="3" name="LastSaved">
    <vt:filetime>2021-10-29T00:00:00Z</vt:filetime>
  </property>
</Properties>
</file>