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jpg" ContentType="image/jp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x="12192000" cy="6858000"/>
  <p:notesSz cx="12192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42078" y="999236"/>
            <a:ext cx="2405379" cy="518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00271" y="2275268"/>
            <a:ext cx="3565525" cy="941069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5400" spc="-30"/>
              <a:t>Rock</a:t>
            </a:r>
            <a:r>
              <a:rPr dirty="0" sz="5400" spc="120"/>
              <a:t> </a:t>
            </a:r>
            <a:r>
              <a:rPr dirty="0" sz="6000" spc="15"/>
              <a:t>‘n’</a:t>
            </a:r>
            <a:r>
              <a:rPr dirty="0" sz="6000" spc="-160"/>
              <a:t> </a:t>
            </a:r>
            <a:r>
              <a:rPr dirty="0" sz="6000" spc="-25"/>
              <a:t>Roll</a:t>
            </a:r>
            <a:endParaRPr sz="6000"/>
          </a:p>
        </p:txBody>
      </p:sp>
      <p:sp>
        <p:nvSpPr>
          <p:cNvPr id="3" name="object 3"/>
          <p:cNvSpPr txBox="1"/>
          <p:nvPr/>
        </p:nvSpPr>
        <p:spPr>
          <a:xfrm>
            <a:off x="1781429" y="3582987"/>
            <a:ext cx="8415655" cy="7258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2755"/>
              </a:lnSpc>
              <a:spcBef>
                <a:spcPts val="100"/>
              </a:spcBef>
            </a:pP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slideshow</a:t>
            </a:r>
            <a:r>
              <a:rPr dirty="0" sz="24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images</a:t>
            </a:r>
            <a:r>
              <a:rPr dirty="0" sz="24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dirty="0" sz="24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5">
                <a:solidFill>
                  <a:srgbClr val="FFFFFF"/>
                </a:solidFill>
                <a:latin typeface="Calibri"/>
                <a:cs typeface="Calibri"/>
              </a:rPr>
              <a:t>Museums</a:t>
            </a:r>
            <a:r>
              <a:rPr dirty="0" sz="24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Victoria's</a:t>
            </a:r>
            <a:r>
              <a:rPr dirty="0" sz="24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collection 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exploring</a:t>
            </a:r>
            <a:endParaRPr sz="2400">
              <a:latin typeface="Calibri"/>
              <a:cs typeface="Calibri"/>
            </a:endParaRPr>
          </a:p>
          <a:p>
            <a:pPr algn="ctr" marR="67945">
              <a:lnSpc>
                <a:spcPts val="2755"/>
              </a:lnSpc>
            </a:pP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teenage</a:t>
            </a:r>
            <a:r>
              <a:rPr dirty="0" sz="2400" spc="-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trends</a:t>
            </a:r>
            <a:r>
              <a:rPr dirty="0" sz="24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dirty="0" sz="2400" spc="5">
                <a:solidFill>
                  <a:srgbClr val="FFFFFF"/>
                </a:solidFill>
                <a:latin typeface="Calibri"/>
                <a:cs typeface="Calibri"/>
              </a:rPr>
              <a:t> the</a:t>
            </a:r>
            <a:r>
              <a:rPr dirty="0" sz="2400" spc="-15">
                <a:solidFill>
                  <a:srgbClr val="FFFFFF"/>
                </a:solidFill>
                <a:latin typeface="Calibri"/>
                <a:cs typeface="Calibri"/>
              </a:rPr>
              <a:t> 1950s</a:t>
            </a:r>
            <a:r>
              <a:rPr dirty="0" sz="24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60s.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0525" y="5619750"/>
            <a:ext cx="1476375" cy="8572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33350"/>
            <a:ext cx="8143875" cy="65055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461756" y="5166042"/>
            <a:ext cx="3404870" cy="1569085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 marR="240029">
              <a:lnSpc>
                <a:spcPct val="91700"/>
              </a:lnSpc>
              <a:spcBef>
                <a:spcPts val="340"/>
              </a:spcBef>
            </a:pPr>
            <a:r>
              <a:rPr dirty="0" sz="2150" spc="-10" b="0">
                <a:solidFill>
                  <a:srgbClr val="FFFFFF"/>
                </a:solidFill>
                <a:latin typeface="Calibri Light"/>
                <a:cs typeface="Calibri Light"/>
              </a:rPr>
              <a:t>Group</a:t>
            </a:r>
            <a:r>
              <a:rPr dirty="0" sz="2150" spc="9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of</a:t>
            </a:r>
            <a:r>
              <a:rPr dirty="0" sz="2150" spc="5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teenagers</a:t>
            </a:r>
            <a:r>
              <a:rPr dirty="0" sz="2150" spc="8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looking </a:t>
            </a: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 through</a:t>
            </a:r>
            <a:r>
              <a:rPr dirty="0" sz="2150" spc="9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1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150" spc="-2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kiosk</a:t>
            </a:r>
            <a:r>
              <a:rPr dirty="0" sz="2150" spc="114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window</a:t>
            </a:r>
            <a:r>
              <a:rPr dirty="0" sz="2150" spc="16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20" b="0">
                <a:solidFill>
                  <a:srgbClr val="FFFFFF"/>
                </a:solidFill>
                <a:latin typeface="Calibri Light"/>
                <a:cs typeface="Calibri Light"/>
              </a:rPr>
              <a:t>at</a:t>
            </a:r>
            <a:r>
              <a:rPr dirty="0" sz="2150" spc="-9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10" b="0">
                <a:solidFill>
                  <a:srgbClr val="FFFFFF"/>
                </a:solidFill>
                <a:latin typeface="Calibri Light"/>
                <a:cs typeface="Calibri Light"/>
              </a:rPr>
              <a:t>a </a:t>
            </a:r>
            <a:r>
              <a:rPr dirty="0" sz="2150" spc="-47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dance.</a:t>
            </a:r>
            <a:r>
              <a:rPr dirty="0" sz="2150" spc="9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30" b="0">
                <a:solidFill>
                  <a:srgbClr val="FFFFFF"/>
                </a:solidFill>
                <a:latin typeface="Calibri Light"/>
                <a:cs typeface="Calibri Light"/>
              </a:rPr>
              <a:t>1959</a:t>
            </a:r>
            <a:endParaRPr sz="215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Photographer:</a:t>
            </a:r>
            <a:r>
              <a:rPr dirty="0" sz="2150" spc="13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Laurie</a:t>
            </a:r>
            <a:r>
              <a:rPr dirty="0" sz="2150" spc="8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Richards</a:t>
            </a:r>
            <a:endParaRPr sz="215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227" y="180975"/>
            <a:ext cx="8102422" cy="6477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566150" y="5491797"/>
            <a:ext cx="3421379" cy="95885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150" spc="-30" b="0">
                <a:solidFill>
                  <a:srgbClr val="FFFFFF"/>
                </a:solidFill>
                <a:latin typeface="Calibri Light"/>
                <a:cs typeface="Calibri Light"/>
              </a:rPr>
              <a:t>Teenagers</a:t>
            </a:r>
            <a:r>
              <a:rPr dirty="0" sz="2150" spc="15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drinking</a:t>
            </a:r>
            <a:r>
              <a:rPr dirty="0" sz="2150" spc="12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soda.</a:t>
            </a:r>
            <a:r>
              <a:rPr dirty="0" sz="2150" spc="8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25" b="0">
                <a:solidFill>
                  <a:srgbClr val="FFFFFF"/>
                </a:solidFill>
                <a:latin typeface="Calibri Light"/>
                <a:cs typeface="Calibri Light"/>
              </a:rPr>
              <a:t>1959</a:t>
            </a:r>
            <a:endParaRPr sz="215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75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Photographer:</a:t>
            </a:r>
            <a:r>
              <a:rPr dirty="0" sz="2150" spc="13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Laurie</a:t>
            </a:r>
            <a:r>
              <a:rPr dirty="0" sz="2150" spc="8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-5" b="0">
                <a:solidFill>
                  <a:srgbClr val="FFFFFF"/>
                </a:solidFill>
                <a:latin typeface="Calibri Light"/>
                <a:cs typeface="Calibri Light"/>
              </a:rPr>
              <a:t>Richards</a:t>
            </a:r>
            <a:endParaRPr sz="215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0975" y="142875"/>
            <a:ext cx="8286750" cy="65722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603233" y="4947221"/>
            <a:ext cx="3241675" cy="1708150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12700" marR="5080">
              <a:lnSpc>
                <a:spcPct val="89700"/>
              </a:lnSpc>
              <a:spcBef>
                <a:spcPts val="375"/>
              </a:spcBef>
            </a:pP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G</a:t>
            </a:r>
            <a:r>
              <a:rPr dirty="0" sz="2000" spc="-9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up</a:t>
            </a: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f</a:t>
            </a: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30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hild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re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dirty="0" sz="2000" spc="-8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20" b="0">
                <a:solidFill>
                  <a:srgbClr val="FFFFFF"/>
                </a:solidFill>
                <a:latin typeface="Calibri Light"/>
                <a:cs typeface="Calibri Light"/>
              </a:rPr>
              <a:t>w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spc="-30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hi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g</a:t>
            </a:r>
            <a:r>
              <a:rPr dirty="0" sz="2000" spc="-13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TV  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through </a:t>
            </a:r>
            <a:r>
              <a:rPr dirty="0" sz="2000" spc="20" b="0">
                <a:solidFill>
                  <a:srgbClr val="FFFFFF"/>
                </a:solidFill>
                <a:latin typeface="Calibri Light"/>
                <a:cs typeface="Calibri Light"/>
              </a:rPr>
              <a:t>an 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electronics 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store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20" b="0">
                <a:solidFill>
                  <a:srgbClr val="FFFFFF"/>
                </a:solidFill>
                <a:latin typeface="Calibri Light"/>
                <a:cs typeface="Calibri Light"/>
              </a:rPr>
              <a:t>w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in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do</a:t>
            </a:r>
            <a:r>
              <a:rPr dirty="0" sz="2000" spc="-130" b="0">
                <a:solidFill>
                  <a:srgbClr val="FFFFFF"/>
                </a:solidFill>
                <a:latin typeface="Calibri Light"/>
                <a:cs typeface="Calibri Light"/>
              </a:rPr>
              <a:t>w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.</a:t>
            </a:r>
            <a:r>
              <a:rPr dirty="0" sz="2000" spc="-12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uth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M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lb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u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,</a:t>
            </a:r>
            <a:r>
              <a:rPr dirty="0" sz="2000" spc="-12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V</a:t>
            </a:r>
            <a:r>
              <a:rPr dirty="0" sz="2000" spc="35" b="0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.  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1959</a:t>
            </a:r>
            <a:endParaRPr sz="20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</a:pPr>
            <a:endParaRPr sz="16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000" spc="30" b="0">
                <a:solidFill>
                  <a:srgbClr val="FFFFFF"/>
                </a:solidFill>
                <a:latin typeface="Calibri Light"/>
                <a:cs typeface="Calibri Light"/>
              </a:rPr>
              <a:t>g</a:t>
            </a:r>
            <a:r>
              <a:rPr dirty="0" sz="2000" spc="-9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:</a:t>
            </a:r>
            <a:r>
              <a:rPr dirty="0" sz="2000" spc="-16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L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u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ie</a:t>
            </a:r>
            <a:r>
              <a:rPr dirty="0" sz="2000" spc="-3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5" b="0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000" spc="2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000" spc="10" b="0">
                <a:solidFill>
                  <a:srgbClr val="FFFFFF"/>
                </a:solidFill>
                <a:latin typeface="Calibri Light"/>
                <a:cs typeface="Calibri Light"/>
              </a:rPr>
              <a:t>ds</a:t>
            </a:r>
            <a:endParaRPr sz="20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61925"/>
            <a:ext cx="8039100" cy="648652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636634" y="5179758"/>
            <a:ext cx="3407410" cy="1263650"/>
          </a:xfrm>
          <a:prstGeom prst="rect">
            <a:avLst/>
          </a:prstGeom>
        </p:spPr>
        <p:txBody>
          <a:bodyPr wrap="square" lIns="0" tIns="45085" rIns="0" bIns="0" rtlCol="0" vert="horz">
            <a:spAutoFit/>
          </a:bodyPr>
          <a:lstStyle/>
          <a:p>
            <a:pPr marL="12700" marR="193040">
              <a:lnSpc>
                <a:spcPts val="2400"/>
              </a:lnSpc>
              <a:spcBef>
                <a:spcPts val="355"/>
              </a:spcBef>
            </a:pPr>
            <a:r>
              <a:rPr dirty="0" sz="2150" spc="-10" b="0">
                <a:solidFill>
                  <a:srgbClr val="FFFFFF"/>
                </a:solidFill>
                <a:latin typeface="Calibri Light"/>
                <a:cs typeface="Calibri Light"/>
              </a:rPr>
              <a:t>Group</a:t>
            </a:r>
            <a:r>
              <a:rPr dirty="0" sz="2150" spc="9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of</a:t>
            </a:r>
            <a:r>
              <a:rPr dirty="0" sz="2150" spc="5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teenagers</a:t>
            </a:r>
            <a:r>
              <a:rPr dirty="0" sz="2150" spc="9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filming</a:t>
            </a:r>
            <a:r>
              <a:rPr dirty="0" sz="2150" spc="13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10" b="0">
                <a:solidFill>
                  <a:srgbClr val="FFFFFF"/>
                </a:solidFill>
                <a:latin typeface="Calibri Light"/>
                <a:cs typeface="Calibri Light"/>
              </a:rPr>
              <a:t>a </a:t>
            </a:r>
            <a:r>
              <a:rPr dirty="0" sz="2150" spc="-47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local</a:t>
            </a:r>
            <a:r>
              <a:rPr dirty="0" sz="2150" spc="8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dance.</a:t>
            </a:r>
            <a:r>
              <a:rPr dirty="0" sz="2150" spc="10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25" b="0">
                <a:solidFill>
                  <a:srgbClr val="FFFFFF"/>
                </a:solidFill>
                <a:latin typeface="Calibri Light"/>
                <a:cs typeface="Calibri Light"/>
              </a:rPr>
              <a:t>1959</a:t>
            </a:r>
            <a:endParaRPr sz="215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Photographer:</a:t>
            </a:r>
            <a:r>
              <a:rPr dirty="0" sz="2150" spc="14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Laurie</a:t>
            </a:r>
            <a:r>
              <a:rPr dirty="0" sz="2150" spc="8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Richards</a:t>
            </a:r>
            <a:endParaRPr sz="215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0025" y="228600"/>
            <a:ext cx="8048625" cy="64293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659876" y="5032438"/>
            <a:ext cx="2954020" cy="1568450"/>
          </a:xfrm>
          <a:prstGeom prst="rect">
            <a:avLst/>
          </a:prstGeom>
        </p:spPr>
        <p:txBody>
          <a:bodyPr wrap="square" lIns="0" tIns="45085" rIns="0" bIns="0" rtlCol="0" vert="horz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355"/>
              </a:spcBef>
            </a:pP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Three</a:t>
            </a:r>
            <a:r>
              <a:rPr dirty="0" sz="2150" spc="7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10" b="0">
                <a:solidFill>
                  <a:srgbClr val="FFFFFF"/>
                </a:solidFill>
                <a:latin typeface="Calibri Light"/>
                <a:cs typeface="Calibri Light"/>
              </a:rPr>
              <a:t>boys</a:t>
            </a: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-5" b="0">
                <a:solidFill>
                  <a:srgbClr val="FFFFFF"/>
                </a:solidFill>
                <a:latin typeface="Calibri Light"/>
                <a:cs typeface="Calibri Light"/>
              </a:rPr>
              <a:t>relaxing</a:t>
            </a:r>
            <a:r>
              <a:rPr dirty="0" sz="2150" spc="12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20" b="0">
                <a:solidFill>
                  <a:srgbClr val="FFFFFF"/>
                </a:solidFill>
                <a:latin typeface="Calibri Light"/>
                <a:cs typeface="Calibri Light"/>
              </a:rPr>
              <a:t>at</a:t>
            </a:r>
            <a:r>
              <a:rPr dirty="0" sz="2150" spc="-9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30" b="0">
                <a:solidFill>
                  <a:srgbClr val="FFFFFF"/>
                </a:solidFill>
                <a:latin typeface="Calibri Light"/>
                <a:cs typeface="Calibri Light"/>
              </a:rPr>
              <a:t>3XY </a:t>
            </a:r>
            <a:r>
              <a:rPr dirty="0" sz="2150" spc="-47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Radio</a:t>
            </a:r>
            <a:r>
              <a:rPr dirty="0" sz="2150" spc="9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10" b="0">
                <a:solidFill>
                  <a:srgbClr val="FFFFFF"/>
                </a:solidFill>
                <a:latin typeface="Calibri Light"/>
                <a:cs typeface="Calibri Light"/>
              </a:rPr>
              <a:t>Station.</a:t>
            </a:r>
            <a:r>
              <a:rPr dirty="0" sz="2150" spc="2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25" b="0">
                <a:solidFill>
                  <a:srgbClr val="FFFFFF"/>
                </a:solidFill>
                <a:latin typeface="Calibri Light"/>
                <a:cs typeface="Calibri Light"/>
              </a:rPr>
              <a:t>1959</a:t>
            </a:r>
            <a:endParaRPr sz="215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00">
              <a:latin typeface="Calibri Light"/>
              <a:cs typeface="Calibri Light"/>
            </a:endParaRPr>
          </a:p>
          <a:p>
            <a:pPr marL="12700" marR="1245235">
              <a:lnSpc>
                <a:spcPts val="2400"/>
              </a:lnSpc>
            </a:pP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Photographer: </a:t>
            </a:r>
            <a:r>
              <a:rPr dirty="0" sz="2150" spc="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Laurie</a:t>
            </a:r>
            <a:r>
              <a:rPr dirty="0" sz="2150" spc="5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-5" b="0">
                <a:solidFill>
                  <a:srgbClr val="FFFFFF"/>
                </a:solidFill>
                <a:latin typeface="Calibri Light"/>
                <a:cs typeface="Calibri Light"/>
              </a:rPr>
              <a:t>Richards</a:t>
            </a:r>
            <a:endParaRPr sz="215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550" y="161925"/>
            <a:ext cx="9515475" cy="652462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001631" y="2857817"/>
            <a:ext cx="1937385" cy="3691890"/>
          </a:xfrm>
          <a:prstGeom prst="rect">
            <a:avLst/>
          </a:prstGeom>
        </p:spPr>
        <p:txBody>
          <a:bodyPr wrap="square" lIns="0" tIns="48894" rIns="0" bIns="0" rtlCol="0" vert="horz">
            <a:spAutoFit/>
          </a:bodyPr>
          <a:lstStyle/>
          <a:p>
            <a:pPr marL="12700" marR="5080">
              <a:lnSpc>
                <a:spcPct val="90200"/>
              </a:lnSpc>
              <a:spcBef>
                <a:spcPts val="384"/>
              </a:spcBef>
            </a:pP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Jo </a:t>
            </a:r>
            <a:r>
              <a:rPr dirty="0" sz="2400" spc="5" b="0">
                <a:solidFill>
                  <a:srgbClr val="FFFFFF"/>
                </a:solidFill>
                <a:latin typeface="Calibri Light"/>
                <a:cs typeface="Calibri Light"/>
              </a:rPr>
              <a:t>and </a:t>
            </a:r>
            <a:r>
              <a:rPr dirty="0" sz="2400" spc="-10" b="0">
                <a:solidFill>
                  <a:srgbClr val="FFFFFF"/>
                </a:solidFill>
                <a:latin typeface="Calibri Light"/>
                <a:cs typeface="Calibri Light"/>
              </a:rPr>
              <a:t>Ugo </a:t>
            </a:r>
            <a:r>
              <a:rPr dirty="0" sz="2400" spc="-5" b="0">
                <a:solidFill>
                  <a:srgbClr val="FFFFFF"/>
                </a:solidFill>
                <a:latin typeface="Calibri Light"/>
                <a:cs typeface="Calibri Light"/>
              </a:rPr>
              <a:t> Ceresoli</a:t>
            </a:r>
            <a:r>
              <a:rPr dirty="0" sz="2400" spc="-5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10" b="0">
                <a:solidFill>
                  <a:srgbClr val="FFFFFF"/>
                </a:solidFill>
                <a:latin typeface="Calibri Light"/>
                <a:cs typeface="Calibri Light"/>
              </a:rPr>
              <a:t>behind </a:t>
            </a:r>
            <a:r>
              <a:rPr dirty="0" sz="2400" spc="-53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3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400" spc="25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400" spc="-8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25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dirty="0" sz="2400" spc="2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400" spc="25" b="0">
                <a:solidFill>
                  <a:srgbClr val="FFFFFF"/>
                </a:solidFill>
                <a:latin typeface="Calibri Light"/>
                <a:cs typeface="Calibri Light"/>
              </a:rPr>
              <a:t>un</a:t>
            </a:r>
            <a:r>
              <a:rPr dirty="0" sz="2400" spc="3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400" spc="5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400" spc="-25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2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f  </a:t>
            </a:r>
            <a:r>
              <a:rPr dirty="0" sz="2400" spc="10" b="0">
                <a:solidFill>
                  <a:srgbClr val="FFFFFF"/>
                </a:solidFill>
                <a:latin typeface="Calibri Light"/>
                <a:cs typeface="Calibri Light"/>
              </a:rPr>
              <a:t>their </a:t>
            </a:r>
            <a:r>
              <a:rPr dirty="0" sz="2400" spc="5" b="0">
                <a:solidFill>
                  <a:srgbClr val="FFFFFF"/>
                </a:solidFill>
                <a:latin typeface="Calibri Light"/>
                <a:cs typeface="Calibri Light"/>
              </a:rPr>
              <a:t>store, </a:t>
            </a:r>
            <a:r>
              <a:rPr dirty="0" sz="2400" spc="10" b="0">
                <a:solidFill>
                  <a:srgbClr val="FFFFFF"/>
                </a:solidFill>
                <a:latin typeface="Calibri Light"/>
                <a:cs typeface="Calibri Light"/>
              </a:rPr>
              <a:t> Mondo 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Music, </a:t>
            </a:r>
            <a:r>
              <a:rPr dirty="0" sz="2400" spc="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10" b="0">
                <a:solidFill>
                  <a:srgbClr val="FFFFFF"/>
                </a:solidFill>
                <a:latin typeface="Calibri Light"/>
                <a:cs typeface="Calibri Light"/>
              </a:rPr>
              <a:t>on </a:t>
            </a:r>
            <a:r>
              <a:rPr dirty="0" sz="2400" spc="-20" b="0">
                <a:solidFill>
                  <a:srgbClr val="FFFFFF"/>
                </a:solidFill>
                <a:latin typeface="Calibri Light"/>
                <a:cs typeface="Calibri Light"/>
              </a:rPr>
              <a:t>Lygon </a:t>
            </a:r>
            <a:r>
              <a:rPr dirty="0" sz="2400" spc="-1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5" b="0">
                <a:solidFill>
                  <a:srgbClr val="FFFFFF"/>
                </a:solidFill>
                <a:latin typeface="Calibri Light"/>
                <a:cs typeface="Calibri Light"/>
              </a:rPr>
              <a:t>Street. Carlton, </a:t>
            </a:r>
            <a:r>
              <a:rPr dirty="0" sz="2400" spc="-53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VIC.</a:t>
            </a:r>
            <a:r>
              <a:rPr dirty="0" sz="2400" spc="-2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-15" b="0">
                <a:solidFill>
                  <a:srgbClr val="FFFFFF"/>
                </a:solidFill>
                <a:latin typeface="Calibri Light"/>
                <a:cs typeface="Calibri Light"/>
              </a:rPr>
              <a:t>1960</a:t>
            </a:r>
            <a:endParaRPr sz="24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00">
              <a:latin typeface="Calibri Light"/>
              <a:cs typeface="Calibri Light"/>
            </a:endParaRPr>
          </a:p>
          <a:p>
            <a:pPr marL="12700" marR="133350">
              <a:lnSpc>
                <a:spcPts val="2630"/>
              </a:lnSpc>
              <a:spcBef>
                <a:spcPts val="5"/>
              </a:spcBef>
            </a:pPr>
            <a:r>
              <a:rPr dirty="0" sz="2400" spc="-25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400" spc="25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400" spc="2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400" spc="3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400" spc="2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g</a:t>
            </a:r>
            <a:r>
              <a:rPr dirty="0" sz="2400" spc="-8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400" spc="15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400" spc="25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400" spc="5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r:  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Unknown</a:t>
            </a:r>
            <a:endParaRPr sz="24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7216" y="4241228"/>
            <a:ext cx="3070225" cy="2169795"/>
          </a:xfrm>
          <a:prstGeom prst="rect">
            <a:avLst/>
          </a:prstGeom>
        </p:spPr>
        <p:txBody>
          <a:bodyPr wrap="square" lIns="0" tIns="41275" rIns="0" bIns="0" rtlCol="0" vert="horz">
            <a:spAutoFit/>
          </a:bodyPr>
          <a:lstStyle/>
          <a:p>
            <a:pPr marL="12700" marR="5080">
              <a:lnSpc>
                <a:spcPct val="92200"/>
              </a:lnSpc>
              <a:spcBef>
                <a:spcPts val="325"/>
              </a:spcBef>
            </a:pPr>
            <a:r>
              <a:rPr dirty="0" sz="2150" spc="-5" b="0">
                <a:solidFill>
                  <a:srgbClr val="FFFFFF"/>
                </a:solidFill>
                <a:latin typeface="Calibri Light"/>
                <a:cs typeface="Calibri Light"/>
              </a:rPr>
              <a:t>Portrait</a:t>
            </a:r>
            <a:r>
              <a:rPr dirty="0" sz="2150" spc="12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of</a:t>
            </a:r>
            <a:r>
              <a:rPr dirty="0" sz="2150" spc="-3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Astor</a:t>
            </a:r>
            <a:r>
              <a:rPr dirty="0" sz="2150" spc="1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-10" b="0">
                <a:solidFill>
                  <a:srgbClr val="FFFFFF"/>
                </a:solidFill>
                <a:latin typeface="Calibri Light"/>
                <a:cs typeface="Calibri Light"/>
              </a:rPr>
              <a:t>Electronics </a:t>
            </a:r>
            <a:r>
              <a:rPr dirty="0" sz="2150" spc="-47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'Miss</a:t>
            </a:r>
            <a:r>
              <a:rPr dirty="0" sz="2150" spc="8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Radio'</a:t>
            </a:r>
            <a:r>
              <a:rPr dirty="0" sz="2150" spc="8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sitting</a:t>
            </a:r>
            <a:r>
              <a:rPr dirty="0" sz="2150" spc="5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next</a:t>
            </a:r>
            <a:r>
              <a:rPr dirty="0" sz="2150" spc="6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25" b="0">
                <a:solidFill>
                  <a:srgbClr val="FFFFFF"/>
                </a:solidFill>
                <a:latin typeface="Calibri Light"/>
                <a:cs typeface="Calibri Light"/>
              </a:rPr>
              <a:t>to </a:t>
            </a:r>
            <a:r>
              <a:rPr dirty="0" sz="2150" spc="3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1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150" spc="-2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record</a:t>
            </a:r>
            <a:r>
              <a:rPr dirty="0" sz="2150" spc="10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-5" b="0">
                <a:solidFill>
                  <a:srgbClr val="FFFFFF"/>
                </a:solidFill>
                <a:latin typeface="Calibri Light"/>
                <a:cs typeface="Calibri Light"/>
              </a:rPr>
              <a:t>player</a:t>
            </a:r>
            <a:r>
              <a:rPr dirty="0" sz="2150" spc="10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20" b="0">
                <a:solidFill>
                  <a:srgbClr val="FFFFFF"/>
                </a:solidFill>
                <a:latin typeface="Calibri Light"/>
                <a:cs typeface="Calibri Light"/>
              </a:rPr>
              <a:t>and</a:t>
            </a:r>
            <a:r>
              <a:rPr dirty="0" sz="2150" spc="1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-10" b="0">
                <a:solidFill>
                  <a:srgbClr val="FFFFFF"/>
                </a:solidFill>
                <a:latin typeface="Calibri Light"/>
                <a:cs typeface="Calibri Light"/>
              </a:rPr>
              <a:t>vinyl </a:t>
            </a:r>
            <a:r>
              <a:rPr dirty="0" sz="2150" spc="-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records.</a:t>
            </a:r>
            <a:r>
              <a:rPr dirty="0" sz="2150" spc="9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25" b="0">
                <a:solidFill>
                  <a:srgbClr val="FFFFFF"/>
                </a:solidFill>
                <a:latin typeface="Calibri Light"/>
                <a:cs typeface="Calibri Light"/>
              </a:rPr>
              <a:t>1959</a:t>
            </a:r>
            <a:endParaRPr sz="215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750">
              <a:latin typeface="Calibri Light"/>
              <a:cs typeface="Calibri Light"/>
            </a:endParaRPr>
          </a:p>
          <a:p>
            <a:pPr marL="12700">
              <a:lnSpc>
                <a:spcPts val="2490"/>
              </a:lnSpc>
            </a:pP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Photographer:</a:t>
            </a:r>
            <a:endParaRPr sz="2150">
              <a:latin typeface="Calibri Light"/>
              <a:cs typeface="Calibri Light"/>
            </a:endParaRPr>
          </a:p>
          <a:p>
            <a:pPr marL="12700">
              <a:lnSpc>
                <a:spcPts val="2490"/>
              </a:lnSpc>
            </a:pP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Laurie</a:t>
            </a:r>
            <a:r>
              <a:rPr dirty="0" sz="2150" spc="5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Richards</a:t>
            </a:r>
            <a:endParaRPr sz="215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43275" y="0"/>
            <a:ext cx="5505450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45905" y="3931856"/>
            <a:ext cx="2811780" cy="2770505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 marR="5080">
              <a:lnSpc>
                <a:spcPct val="92400"/>
              </a:lnSpc>
              <a:spcBef>
                <a:spcPts val="320"/>
              </a:spcBef>
            </a:pP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Couple</a:t>
            </a:r>
            <a:r>
              <a:rPr dirty="0" sz="2150" spc="7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dancing</a:t>
            </a:r>
            <a:r>
              <a:rPr dirty="0" sz="2150" spc="13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20" b="0">
                <a:solidFill>
                  <a:srgbClr val="FFFFFF"/>
                </a:solidFill>
                <a:latin typeface="Calibri Light"/>
                <a:cs typeface="Calibri Light"/>
              </a:rPr>
              <a:t>at</a:t>
            </a:r>
            <a:r>
              <a:rPr dirty="0" sz="2150" spc="-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10" b="0">
                <a:solidFill>
                  <a:srgbClr val="FFFFFF"/>
                </a:solidFill>
                <a:latin typeface="Calibri Light"/>
                <a:cs typeface="Calibri Light"/>
              </a:rPr>
              <a:t>a </a:t>
            </a:r>
            <a:r>
              <a:rPr dirty="0" sz="2150" spc="1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-5" b="0">
                <a:solidFill>
                  <a:srgbClr val="FFFFFF"/>
                </a:solidFill>
                <a:latin typeface="Calibri Light"/>
                <a:cs typeface="Calibri Light"/>
              </a:rPr>
              <a:t>social</a:t>
            </a:r>
            <a:r>
              <a:rPr dirty="0" sz="2150" spc="47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function </a:t>
            </a:r>
            <a:r>
              <a:rPr dirty="0" sz="2150" spc="-10" b="0">
                <a:solidFill>
                  <a:srgbClr val="FFFFFF"/>
                </a:solidFill>
                <a:latin typeface="Calibri Light"/>
                <a:cs typeface="Calibri Light"/>
              </a:rPr>
              <a:t>held </a:t>
            </a:r>
            <a:r>
              <a:rPr dirty="0" sz="2150" spc="20" b="0">
                <a:solidFill>
                  <a:srgbClr val="FFFFFF"/>
                </a:solidFill>
                <a:latin typeface="Calibri Light"/>
                <a:cs typeface="Calibri Light"/>
              </a:rPr>
              <a:t>at </a:t>
            </a:r>
            <a:r>
              <a:rPr dirty="0" sz="2150" spc="2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15" b="0">
                <a:solidFill>
                  <a:srgbClr val="FFFFFF"/>
                </a:solidFill>
                <a:latin typeface="Calibri Light"/>
                <a:cs typeface="Calibri Light"/>
              </a:rPr>
              <a:t>the</a:t>
            </a: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-5" b="0">
                <a:solidFill>
                  <a:srgbClr val="FFFFFF"/>
                </a:solidFill>
                <a:latin typeface="Calibri Light"/>
                <a:cs typeface="Calibri Light"/>
              </a:rPr>
              <a:t>reception</a:t>
            </a:r>
            <a:r>
              <a:rPr dirty="0" sz="2150" spc="16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centre </a:t>
            </a:r>
            <a:r>
              <a:rPr dirty="0" sz="2150" spc="20" b="0">
                <a:solidFill>
                  <a:srgbClr val="FFFFFF"/>
                </a:solidFill>
                <a:latin typeface="Calibri Light"/>
                <a:cs typeface="Calibri Light"/>
              </a:rPr>
              <a:t>at</a:t>
            </a:r>
            <a:r>
              <a:rPr dirty="0" sz="2150" spc="-1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10" b="0">
                <a:solidFill>
                  <a:srgbClr val="FFFFFF"/>
                </a:solidFill>
                <a:latin typeface="Calibri Light"/>
                <a:cs typeface="Calibri Light"/>
              </a:rPr>
              <a:t>9 </a:t>
            </a:r>
            <a:r>
              <a:rPr dirty="0" sz="2150" spc="-47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Darling</a:t>
            </a:r>
            <a:r>
              <a:rPr dirty="0" sz="2150" spc="5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Street,</a:t>
            </a:r>
            <a:r>
              <a:rPr dirty="0" sz="2150" spc="9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10" b="0">
                <a:solidFill>
                  <a:srgbClr val="FFFFFF"/>
                </a:solidFill>
                <a:latin typeface="Calibri Light"/>
                <a:cs typeface="Calibri Light"/>
              </a:rPr>
              <a:t>South </a:t>
            </a:r>
            <a:r>
              <a:rPr dirty="0" sz="2150" spc="1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-20" b="0">
                <a:solidFill>
                  <a:srgbClr val="FFFFFF"/>
                </a:solidFill>
                <a:latin typeface="Calibri Light"/>
                <a:cs typeface="Calibri Light"/>
              </a:rPr>
              <a:t>Yarra.</a:t>
            </a:r>
            <a:r>
              <a:rPr dirty="0" sz="2150" spc="1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10" b="0">
                <a:solidFill>
                  <a:srgbClr val="FFFFFF"/>
                </a:solidFill>
                <a:latin typeface="Calibri Light"/>
                <a:cs typeface="Calibri Light"/>
              </a:rPr>
              <a:t>South</a:t>
            </a:r>
            <a:r>
              <a:rPr dirty="0" sz="2150" spc="10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-20" b="0">
                <a:solidFill>
                  <a:srgbClr val="FFFFFF"/>
                </a:solidFill>
                <a:latin typeface="Calibri Light"/>
                <a:cs typeface="Calibri Light"/>
              </a:rPr>
              <a:t>Yarra,</a:t>
            </a:r>
            <a:r>
              <a:rPr dirty="0" sz="2150" spc="2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10" b="0">
                <a:solidFill>
                  <a:srgbClr val="FFFFFF"/>
                </a:solidFill>
                <a:latin typeface="Calibri Light"/>
                <a:cs typeface="Calibri Light"/>
              </a:rPr>
              <a:t>VIC.</a:t>
            </a:r>
            <a:endParaRPr sz="2150">
              <a:latin typeface="Calibri Light"/>
              <a:cs typeface="Calibri Light"/>
            </a:endParaRPr>
          </a:p>
          <a:p>
            <a:pPr marL="12700">
              <a:lnSpc>
                <a:spcPts val="2330"/>
              </a:lnSpc>
            </a:pPr>
            <a:r>
              <a:rPr dirty="0" sz="2150" spc="30" b="0">
                <a:solidFill>
                  <a:srgbClr val="FFFFFF"/>
                </a:solidFill>
                <a:latin typeface="Calibri Light"/>
                <a:cs typeface="Calibri Light"/>
              </a:rPr>
              <a:t>1959</a:t>
            </a:r>
            <a:endParaRPr sz="215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050">
              <a:latin typeface="Calibri Light"/>
              <a:cs typeface="Calibri Light"/>
            </a:endParaRPr>
          </a:p>
          <a:p>
            <a:pPr marL="12700" marR="1103630">
              <a:lnSpc>
                <a:spcPts val="2330"/>
              </a:lnSpc>
              <a:spcBef>
                <a:spcPts val="5"/>
              </a:spcBef>
            </a:pP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Photographer: </a:t>
            </a:r>
            <a:r>
              <a:rPr dirty="0" sz="2150" spc="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Laurie</a:t>
            </a:r>
            <a:r>
              <a:rPr dirty="0" sz="2150" spc="5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-5" b="0">
                <a:solidFill>
                  <a:srgbClr val="FFFFFF"/>
                </a:solidFill>
                <a:latin typeface="Calibri Light"/>
                <a:cs typeface="Calibri Light"/>
              </a:rPr>
              <a:t>Richards</a:t>
            </a:r>
            <a:endParaRPr sz="215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33750" y="0"/>
            <a:ext cx="5524500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61925"/>
            <a:ext cx="8248650" cy="65055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809355" y="4499292"/>
            <a:ext cx="3222625" cy="2042160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90"/>
              </a:spcBef>
            </a:pPr>
            <a:r>
              <a:rPr dirty="0" sz="2400" spc="-10" b="0">
                <a:solidFill>
                  <a:srgbClr val="FFFFFF"/>
                </a:solidFill>
                <a:latin typeface="Calibri Light"/>
                <a:cs typeface="Calibri Light"/>
              </a:rPr>
              <a:t>Group </a:t>
            </a:r>
            <a:r>
              <a:rPr dirty="0" sz="2400" spc="10" b="0">
                <a:solidFill>
                  <a:srgbClr val="FFFFFF"/>
                </a:solidFill>
                <a:latin typeface="Calibri Light"/>
                <a:cs typeface="Calibri Light"/>
              </a:rPr>
              <a:t>of people holding </a:t>
            </a:r>
            <a:r>
              <a:rPr dirty="0" sz="2400" spc="1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5" b="0">
                <a:solidFill>
                  <a:srgbClr val="FFFFFF"/>
                </a:solidFill>
                <a:latin typeface="Calibri Light"/>
                <a:cs typeface="Calibri Light"/>
              </a:rPr>
              <a:t>balloons</a:t>
            </a:r>
            <a:r>
              <a:rPr dirty="0" sz="2400" spc="-13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at a</a:t>
            </a:r>
            <a:r>
              <a:rPr dirty="0" sz="2400" spc="-3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social</a:t>
            </a:r>
            <a:r>
              <a:rPr dirty="0" sz="2400" spc="-3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10" b="0">
                <a:solidFill>
                  <a:srgbClr val="FFFFFF"/>
                </a:solidFill>
                <a:latin typeface="Calibri Light"/>
                <a:cs typeface="Calibri Light"/>
              </a:rPr>
              <a:t>dance. </a:t>
            </a:r>
            <a:r>
              <a:rPr dirty="0" sz="2400" spc="-52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-20" b="0">
                <a:solidFill>
                  <a:srgbClr val="FFFFFF"/>
                </a:solidFill>
                <a:latin typeface="Calibri Light"/>
                <a:cs typeface="Calibri Light"/>
              </a:rPr>
              <a:t>1959</a:t>
            </a:r>
            <a:endParaRPr sz="24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50">
              <a:latin typeface="Calibri Light"/>
              <a:cs typeface="Calibri Light"/>
            </a:endParaRPr>
          </a:p>
          <a:p>
            <a:pPr marL="12700">
              <a:lnSpc>
                <a:spcPts val="2755"/>
              </a:lnSpc>
            </a:pP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Photographer:</a:t>
            </a:r>
            <a:endParaRPr sz="2400">
              <a:latin typeface="Calibri Light"/>
              <a:cs typeface="Calibri Light"/>
            </a:endParaRPr>
          </a:p>
          <a:p>
            <a:pPr marL="12700">
              <a:lnSpc>
                <a:spcPts val="2755"/>
              </a:lnSpc>
            </a:pPr>
            <a:r>
              <a:rPr dirty="0" sz="2400" spc="-5" b="0">
                <a:solidFill>
                  <a:srgbClr val="FFFFFF"/>
                </a:solidFill>
                <a:latin typeface="Calibri Light"/>
                <a:cs typeface="Calibri Light"/>
              </a:rPr>
              <a:t>Laurie</a:t>
            </a:r>
            <a:r>
              <a:rPr dirty="0" sz="2400" spc="-4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5" b="0">
                <a:solidFill>
                  <a:srgbClr val="FFFFFF"/>
                </a:solidFill>
                <a:latin typeface="Calibri Light"/>
                <a:cs typeface="Calibri Light"/>
              </a:rPr>
              <a:t>Richards</a:t>
            </a:r>
            <a:endParaRPr sz="24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71450"/>
            <a:ext cx="8029575" cy="64674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587740" y="5271833"/>
            <a:ext cx="3199130" cy="1301750"/>
          </a:xfrm>
          <a:prstGeom prst="rect">
            <a:avLst/>
          </a:prstGeom>
        </p:spPr>
        <p:txBody>
          <a:bodyPr wrap="square" lIns="0" tIns="105410" rIns="0" bIns="0" rtlCol="0" vert="horz">
            <a:spAutoFit/>
          </a:bodyPr>
          <a:lstStyle/>
          <a:p>
            <a:pPr marL="12700" marR="5080">
              <a:lnSpc>
                <a:spcPct val="72800"/>
              </a:lnSpc>
              <a:spcBef>
                <a:spcPts val="830"/>
              </a:spcBef>
            </a:pPr>
            <a:r>
              <a:rPr dirty="0" sz="2150" spc="-15" b="0">
                <a:solidFill>
                  <a:srgbClr val="FFFFFF"/>
                </a:solidFill>
                <a:latin typeface="Calibri Light"/>
                <a:cs typeface="Calibri Light"/>
              </a:rPr>
              <a:t>Group</a:t>
            </a:r>
            <a:r>
              <a:rPr dirty="0" sz="2150" spc="10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-10" b="0">
                <a:solidFill>
                  <a:srgbClr val="FFFFFF"/>
                </a:solidFill>
                <a:latin typeface="Calibri Light"/>
                <a:cs typeface="Calibri Light"/>
              </a:rPr>
              <a:t>celebrating</a:t>
            </a:r>
            <a:r>
              <a:rPr dirty="0" sz="2150" spc="204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20" b="0">
                <a:solidFill>
                  <a:srgbClr val="FFFFFF"/>
                </a:solidFill>
                <a:latin typeface="Calibri Light"/>
                <a:cs typeface="Calibri Light"/>
              </a:rPr>
              <a:t>at</a:t>
            </a:r>
            <a:r>
              <a:rPr dirty="0" sz="2150" spc="-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1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150" spc="5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-5" b="0">
                <a:solidFill>
                  <a:srgbClr val="FFFFFF"/>
                </a:solidFill>
                <a:latin typeface="Calibri Light"/>
                <a:cs typeface="Calibri Light"/>
              </a:rPr>
              <a:t>social </a:t>
            </a:r>
            <a:r>
              <a:rPr dirty="0" sz="2150" spc="-47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event.</a:t>
            </a:r>
            <a:r>
              <a:rPr dirty="0" sz="2150" spc="2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Caulfield,</a:t>
            </a:r>
            <a:r>
              <a:rPr dirty="0" sz="2150" spc="9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10" b="0">
                <a:solidFill>
                  <a:srgbClr val="FFFFFF"/>
                </a:solidFill>
                <a:latin typeface="Calibri Light"/>
                <a:cs typeface="Calibri Light"/>
              </a:rPr>
              <a:t>VIC.</a:t>
            </a:r>
            <a:r>
              <a:rPr dirty="0" sz="2150" spc="2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25" b="0">
                <a:solidFill>
                  <a:srgbClr val="FFFFFF"/>
                </a:solidFill>
                <a:latin typeface="Calibri Light"/>
                <a:cs typeface="Calibri Light"/>
              </a:rPr>
              <a:t>1959</a:t>
            </a:r>
            <a:endParaRPr sz="2150">
              <a:latin typeface="Calibri Light"/>
              <a:cs typeface="Calibri Light"/>
            </a:endParaRPr>
          </a:p>
          <a:p>
            <a:pPr marL="12700">
              <a:lnSpc>
                <a:spcPts val="2230"/>
              </a:lnSpc>
              <a:spcBef>
                <a:spcPts val="1100"/>
              </a:spcBef>
            </a:pP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Photographer:</a:t>
            </a:r>
            <a:endParaRPr sz="2150">
              <a:latin typeface="Calibri Light"/>
              <a:cs typeface="Calibri Light"/>
            </a:endParaRPr>
          </a:p>
          <a:p>
            <a:pPr marL="12700">
              <a:lnSpc>
                <a:spcPts val="2230"/>
              </a:lnSpc>
            </a:pP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Laurie</a:t>
            </a:r>
            <a:r>
              <a:rPr dirty="0" sz="2150" spc="5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-5" b="0">
                <a:solidFill>
                  <a:srgbClr val="FFFFFF"/>
                </a:solidFill>
                <a:latin typeface="Calibri Light"/>
                <a:cs typeface="Calibri Light"/>
              </a:rPr>
              <a:t>Richards</a:t>
            </a:r>
            <a:endParaRPr sz="215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30691" y="5138102"/>
            <a:ext cx="2768600" cy="15690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ts val="2490"/>
              </a:lnSpc>
              <a:spcBef>
                <a:spcPts val="125"/>
              </a:spcBef>
            </a:pPr>
            <a:r>
              <a:rPr dirty="0" sz="2150" spc="-10" b="0">
                <a:solidFill>
                  <a:srgbClr val="FFFFFF"/>
                </a:solidFill>
                <a:latin typeface="Calibri Light"/>
                <a:cs typeface="Calibri Light"/>
              </a:rPr>
              <a:t>Girls</a:t>
            </a:r>
            <a:r>
              <a:rPr dirty="0" sz="2150" spc="8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eating</a:t>
            </a:r>
            <a:r>
              <a:rPr dirty="0" sz="2150" spc="5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-10" b="0">
                <a:solidFill>
                  <a:srgbClr val="FFFFFF"/>
                </a:solidFill>
                <a:latin typeface="Calibri Light"/>
                <a:cs typeface="Calibri Light"/>
              </a:rPr>
              <a:t>ice</a:t>
            </a:r>
            <a:r>
              <a:rPr dirty="0" sz="2150" spc="14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creams</a:t>
            </a:r>
            <a:endParaRPr sz="2150">
              <a:latin typeface="Calibri Light"/>
              <a:cs typeface="Calibri Light"/>
            </a:endParaRPr>
          </a:p>
          <a:p>
            <a:pPr marL="12700">
              <a:lnSpc>
                <a:spcPts val="2365"/>
              </a:lnSpc>
            </a:pP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outside</a:t>
            </a:r>
            <a:r>
              <a:rPr dirty="0" sz="2150" spc="6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1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150" spc="4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-5" b="0">
                <a:solidFill>
                  <a:srgbClr val="FFFFFF"/>
                </a:solidFill>
                <a:latin typeface="Calibri Light"/>
                <a:cs typeface="Calibri Light"/>
              </a:rPr>
              <a:t>milk</a:t>
            </a:r>
            <a:r>
              <a:rPr dirty="0" sz="2150" spc="10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-45" b="0">
                <a:solidFill>
                  <a:srgbClr val="FFFFFF"/>
                </a:solidFill>
                <a:latin typeface="Calibri Light"/>
                <a:cs typeface="Calibri Light"/>
              </a:rPr>
              <a:t>bar.</a:t>
            </a:r>
            <a:endParaRPr sz="2150">
              <a:latin typeface="Calibri Light"/>
              <a:cs typeface="Calibri Light"/>
            </a:endParaRPr>
          </a:p>
          <a:p>
            <a:pPr marL="12700">
              <a:lnSpc>
                <a:spcPts val="2455"/>
              </a:lnSpc>
            </a:pPr>
            <a:r>
              <a:rPr dirty="0" sz="2150" spc="-10" b="0">
                <a:solidFill>
                  <a:srgbClr val="FFFFFF"/>
                </a:solidFill>
                <a:latin typeface="Calibri Light"/>
                <a:cs typeface="Calibri Light"/>
              </a:rPr>
              <a:t>Werribee,</a:t>
            </a:r>
            <a:r>
              <a:rPr dirty="0" sz="2150" spc="15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10" b="0">
                <a:solidFill>
                  <a:srgbClr val="FFFFFF"/>
                </a:solidFill>
                <a:latin typeface="Calibri Light"/>
                <a:cs typeface="Calibri Light"/>
              </a:rPr>
              <a:t>VIC. </a:t>
            </a:r>
            <a:r>
              <a:rPr dirty="0" sz="2150" spc="25" b="0">
                <a:solidFill>
                  <a:srgbClr val="FFFFFF"/>
                </a:solidFill>
                <a:latin typeface="Calibri Light"/>
                <a:cs typeface="Calibri Light"/>
              </a:rPr>
              <a:t>1960</a:t>
            </a:r>
            <a:endParaRPr sz="215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Photographer:</a:t>
            </a:r>
            <a:r>
              <a:rPr dirty="0" sz="2150" spc="9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Unknown</a:t>
            </a:r>
            <a:endParaRPr sz="215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81425" y="0"/>
            <a:ext cx="4629150" cy="684847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0975" y="200025"/>
            <a:ext cx="8115300" cy="64674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856091" y="4520310"/>
            <a:ext cx="2979420" cy="2042160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90"/>
              </a:spcBef>
            </a:pPr>
            <a:r>
              <a:rPr dirty="0" sz="2400" spc="-10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dirty="0" sz="2400" spc="25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r>
              <a:rPr dirty="0" sz="2400" spc="-15" b="0">
                <a:solidFill>
                  <a:srgbClr val="FFFFFF"/>
                </a:solidFill>
                <a:latin typeface="Calibri Light"/>
                <a:cs typeface="Calibri Light"/>
              </a:rPr>
              <a:t>l</a:t>
            </a:r>
            <a:r>
              <a:rPr dirty="0" sz="2400" spc="25" b="0">
                <a:solidFill>
                  <a:srgbClr val="FFFFFF"/>
                </a:solidFill>
                <a:latin typeface="Calibri Light"/>
                <a:cs typeface="Calibri Light"/>
              </a:rPr>
              <a:t>d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400" spc="5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dirty="0" sz="2400" spc="-7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-35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dirty="0" sz="2400" spc="3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400" spc="20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dirty="0" sz="2400" spc="25" b="0">
                <a:solidFill>
                  <a:srgbClr val="FFFFFF"/>
                </a:solidFill>
                <a:latin typeface="Calibri Light"/>
                <a:cs typeface="Calibri Light"/>
              </a:rPr>
              <a:t>d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r>
              <a:rPr dirty="0" sz="2400" spc="15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g</a:t>
            </a:r>
            <a:r>
              <a:rPr dirty="0" sz="2400" spc="-17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-30" b="0">
                <a:solidFill>
                  <a:srgbClr val="FFFFFF"/>
                </a:solidFill>
                <a:latin typeface="Calibri Light"/>
                <a:cs typeface="Calibri Light"/>
              </a:rPr>
              <a:t>w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r>
              <a:rPr dirty="0" sz="2400" spc="2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400" spc="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a  </a:t>
            </a:r>
            <a:r>
              <a:rPr dirty="0" sz="2400" spc="5" b="0">
                <a:solidFill>
                  <a:srgbClr val="FFFFFF"/>
                </a:solidFill>
                <a:latin typeface="Calibri Light"/>
                <a:cs typeface="Calibri Light"/>
              </a:rPr>
              <a:t>Coca-Cola </a:t>
            </a:r>
            <a:r>
              <a:rPr dirty="0" sz="2400" spc="10" b="0">
                <a:solidFill>
                  <a:srgbClr val="FFFFFF"/>
                </a:solidFill>
                <a:latin typeface="Calibri Light"/>
                <a:cs typeface="Calibri Light"/>
              </a:rPr>
              <a:t>vending </a:t>
            </a:r>
            <a:r>
              <a:rPr dirty="0" sz="2400" spc="1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5" b="0">
                <a:solidFill>
                  <a:srgbClr val="FFFFFF"/>
                </a:solidFill>
                <a:latin typeface="Calibri Light"/>
                <a:cs typeface="Calibri Light"/>
              </a:rPr>
              <a:t>machine.</a:t>
            </a:r>
            <a:r>
              <a:rPr dirty="0" sz="2400" spc="-9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-10" b="0">
                <a:solidFill>
                  <a:srgbClr val="FFFFFF"/>
                </a:solidFill>
                <a:latin typeface="Calibri Light"/>
                <a:cs typeface="Calibri Light"/>
              </a:rPr>
              <a:t>1959</a:t>
            </a:r>
            <a:endParaRPr sz="24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850">
              <a:latin typeface="Calibri Light"/>
              <a:cs typeface="Calibri Light"/>
            </a:endParaRPr>
          </a:p>
          <a:p>
            <a:pPr marL="12700">
              <a:lnSpc>
                <a:spcPts val="2755"/>
              </a:lnSpc>
            </a:pPr>
            <a:r>
              <a:rPr dirty="0" sz="2400" spc="5" b="0">
                <a:solidFill>
                  <a:srgbClr val="FFFFFF"/>
                </a:solidFill>
                <a:latin typeface="Calibri Light"/>
                <a:cs typeface="Calibri Light"/>
              </a:rPr>
              <a:t>Photographer:</a:t>
            </a:r>
            <a:endParaRPr sz="2400">
              <a:latin typeface="Calibri Light"/>
              <a:cs typeface="Calibri Light"/>
            </a:endParaRPr>
          </a:p>
          <a:p>
            <a:pPr marL="12700">
              <a:lnSpc>
                <a:spcPts val="2755"/>
              </a:lnSpc>
            </a:pPr>
            <a:r>
              <a:rPr dirty="0" sz="2400" spc="-5" b="0">
                <a:solidFill>
                  <a:srgbClr val="FFFFFF"/>
                </a:solidFill>
                <a:latin typeface="Calibri Light"/>
                <a:cs typeface="Calibri Light"/>
              </a:rPr>
              <a:t>Laurie</a:t>
            </a:r>
            <a:r>
              <a:rPr dirty="0" sz="2400" spc="-4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5" b="0">
                <a:solidFill>
                  <a:srgbClr val="FFFFFF"/>
                </a:solidFill>
                <a:latin typeface="Calibri Light"/>
                <a:cs typeface="Calibri Light"/>
              </a:rPr>
              <a:t>Richards</a:t>
            </a:r>
            <a:endParaRPr sz="24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00108" y="4252531"/>
            <a:ext cx="2957830" cy="2366010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12700" marR="5080">
              <a:lnSpc>
                <a:spcPct val="90400"/>
              </a:lnSpc>
              <a:spcBef>
                <a:spcPts val="375"/>
              </a:spcBef>
            </a:pPr>
            <a:r>
              <a:rPr dirty="0" sz="2400" spc="-5" b="0">
                <a:solidFill>
                  <a:srgbClr val="FFFFFF"/>
                </a:solidFill>
                <a:latin typeface="Calibri Light"/>
                <a:cs typeface="Calibri Light"/>
              </a:rPr>
              <a:t>Screaming</a:t>
            </a:r>
            <a:r>
              <a:rPr dirty="0" sz="2400" spc="-4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-5" b="0">
                <a:solidFill>
                  <a:srgbClr val="FFFFFF"/>
                </a:solidFill>
                <a:latin typeface="Calibri Light"/>
                <a:cs typeface="Calibri Light"/>
              </a:rPr>
              <a:t>girls</a:t>
            </a:r>
            <a:r>
              <a:rPr dirty="0" sz="2400" spc="-6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5" b="0">
                <a:solidFill>
                  <a:srgbClr val="FFFFFF"/>
                </a:solidFill>
                <a:latin typeface="Calibri Light"/>
                <a:cs typeface="Calibri Light"/>
              </a:rPr>
              <a:t>greeting </a:t>
            </a:r>
            <a:r>
              <a:rPr dirty="0" sz="2400" spc="-52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a </a:t>
            </a:r>
            <a:r>
              <a:rPr dirty="0" sz="2400" spc="-5" b="0">
                <a:solidFill>
                  <a:srgbClr val="FFFFFF"/>
                </a:solidFill>
                <a:latin typeface="Calibri Light"/>
                <a:cs typeface="Calibri Light"/>
              </a:rPr>
              <a:t>musician 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at </a:t>
            </a:r>
            <a:r>
              <a:rPr dirty="0" sz="2400" spc="15" b="0">
                <a:solidFill>
                  <a:srgbClr val="FFFFFF"/>
                </a:solidFill>
                <a:latin typeface="Calibri Light"/>
                <a:cs typeface="Calibri Light"/>
              </a:rPr>
              <a:t>the </a:t>
            </a:r>
            <a:r>
              <a:rPr dirty="0" sz="2400" spc="2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5" b="0">
                <a:solidFill>
                  <a:srgbClr val="FFFFFF"/>
                </a:solidFill>
                <a:latin typeface="Calibri Light"/>
                <a:cs typeface="Calibri Light"/>
              </a:rPr>
              <a:t>airport. 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Essendon </a:t>
            </a:r>
            <a:r>
              <a:rPr dirty="0" sz="2400" spc="5" b="0">
                <a:solidFill>
                  <a:srgbClr val="FFFFFF"/>
                </a:solidFill>
                <a:latin typeface="Calibri Light"/>
                <a:cs typeface="Calibri Light"/>
              </a:rPr>
              <a:t> Airport,</a:t>
            </a:r>
            <a:r>
              <a:rPr dirty="0" sz="2400" spc="-9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VIC.</a:t>
            </a:r>
            <a:r>
              <a:rPr dirty="0" sz="2400" spc="-9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-15" b="0">
                <a:solidFill>
                  <a:srgbClr val="FFFFFF"/>
                </a:solidFill>
                <a:latin typeface="Calibri Light"/>
                <a:cs typeface="Calibri Light"/>
              </a:rPr>
              <a:t>1959</a:t>
            </a:r>
            <a:endParaRPr sz="24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Calibri Light"/>
              <a:cs typeface="Calibri Light"/>
            </a:endParaRPr>
          </a:p>
          <a:p>
            <a:pPr marL="12700" marR="1067435">
              <a:lnSpc>
                <a:spcPts val="2550"/>
              </a:lnSpc>
            </a:pP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Photographer: </a:t>
            </a:r>
            <a:r>
              <a:rPr dirty="0" sz="2400" spc="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-5" b="0">
                <a:solidFill>
                  <a:srgbClr val="FFFFFF"/>
                </a:solidFill>
                <a:latin typeface="Calibri Light"/>
                <a:cs typeface="Calibri Light"/>
              </a:rPr>
              <a:t>Laurie</a:t>
            </a:r>
            <a:r>
              <a:rPr dirty="0" sz="2400" spc="-8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5" b="0">
                <a:solidFill>
                  <a:srgbClr val="FFFFFF"/>
                </a:solidFill>
                <a:latin typeface="Calibri Light"/>
                <a:cs typeface="Calibri Light"/>
              </a:rPr>
              <a:t>Richards</a:t>
            </a:r>
            <a:endParaRPr sz="24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00425" y="0"/>
            <a:ext cx="5391150" cy="685799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40165" y="4336160"/>
            <a:ext cx="3073400" cy="2042160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90"/>
              </a:spcBef>
            </a:pPr>
            <a:r>
              <a:rPr dirty="0" sz="2400" spc="-5" b="0">
                <a:solidFill>
                  <a:srgbClr val="FFFFFF"/>
                </a:solidFill>
                <a:latin typeface="Calibri Light"/>
                <a:cs typeface="Calibri Light"/>
              </a:rPr>
              <a:t>Male</a:t>
            </a:r>
            <a:r>
              <a:rPr dirty="0" sz="2400" spc="-4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-10" b="0">
                <a:solidFill>
                  <a:srgbClr val="FFFFFF"/>
                </a:solidFill>
                <a:latin typeface="Calibri Light"/>
                <a:cs typeface="Calibri Light"/>
              </a:rPr>
              <a:t>performers</a:t>
            </a:r>
            <a:r>
              <a:rPr dirty="0" sz="2400" spc="-7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-5" b="0">
                <a:solidFill>
                  <a:srgbClr val="FFFFFF"/>
                </a:solidFill>
                <a:latin typeface="Calibri Light"/>
                <a:cs typeface="Calibri Light"/>
              </a:rPr>
              <a:t>arriving </a:t>
            </a:r>
            <a:r>
              <a:rPr dirty="0" sz="2400" spc="-53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at</a:t>
            </a:r>
            <a:r>
              <a:rPr dirty="0" sz="2400" spc="-7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3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400" spc="25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400" spc="-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400" spc="-15" b="0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400" spc="15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400" spc="2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400" spc="25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.</a:t>
            </a:r>
            <a:r>
              <a:rPr dirty="0" sz="2400" spc="-16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400" spc="-30" b="0">
                <a:solidFill>
                  <a:srgbClr val="FFFFFF"/>
                </a:solidFill>
                <a:latin typeface="Calibri Light"/>
                <a:cs typeface="Calibri Light"/>
              </a:rPr>
              <a:t>ss</a:t>
            </a:r>
            <a:r>
              <a:rPr dirty="0" sz="2400" spc="5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400" spc="25" b="0">
                <a:solidFill>
                  <a:srgbClr val="FFFFFF"/>
                </a:solidFill>
                <a:latin typeface="Calibri Light"/>
                <a:cs typeface="Calibri Light"/>
              </a:rPr>
              <a:t>nd</a:t>
            </a:r>
            <a:r>
              <a:rPr dirty="0" sz="2400" spc="2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n  </a:t>
            </a:r>
            <a:r>
              <a:rPr dirty="0" sz="2400" spc="5" b="0">
                <a:solidFill>
                  <a:srgbClr val="FFFFFF"/>
                </a:solidFill>
                <a:latin typeface="Calibri Light"/>
                <a:cs typeface="Calibri Light"/>
              </a:rPr>
              <a:t>Airport,</a:t>
            </a:r>
            <a:r>
              <a:rPr dirty="0" sz="2400" spc="-9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VIC.</a:t>
            </a:r>
            <a:r>
              <a:rPr dirty="0" sz="2400" spc="-9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-15" b="0">
                <a:solidFill>
                  <a:srgbClr val="FFFFFF"/>
                </a:solidFill>
                <a:latin typeface="Calibri Light"/>
                <a:cs typeface="Calibri Light"/>
              </a:rPr>
              <a:t>1959</a:t>
            </a:r>
            <a:endParaRPr sz="24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850">
              <a:latin typeface="Calibri Light"/>
              <a:cs typeface="Calibri Light"/>
            </a:endParaRPr>
          </a:p>
          <a:p>
            <a:pPr marL="12700">
              <a:lnSpc>
                <a:spcPts val="2755"/>
              </a:lnSpc>
            </a:pP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Photographer:</a:t>
            </a:r>
            <a:endParaRPr sz="2400">
              <a:latin typeface="Calibri Light"/>
              <a:cs typeface="Calibri Light"/>
            </a:endParaRPr>
          </a:p>
          <a:p>
            <a:pPr marL="12700">
              <a:lnSpc>
                <a:spcPts val="2755"/>
              </a:lnSpc>
            </a:pPr>
            <a:r>
              <a:rPr dirty="0" sz="2400" spc="-5" b="0">
                <a:solidFill>
                  <a:srgbClr val="FFFFFF"/>
                </a:solidFill>
                <a:latin typeface="Calibri Light"/>
                <a:cs typeface="Calibri Light"/>
              </a:rPr>
              <a:t>Laurie</a:t>
            </a:r>
            <a:r>
              <a:rPr dirty="0" sz="2400" spc="-5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5" b="0">
                <a:solidFill>
                  <a:srgbClr val="FFFFFF"/>
                </a:solidFill>
                <a:latin typeface="Calibri Light"/>
                <a:cs typeface="Calibri Light"/>
              </a:rPr>
              <a:t>Richards</a:t>
            </a:r>
            <a:endParaRPr sz="24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33750" y="0"/>
            <a:ext cx="5524500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61925"/>
            <a:ext cx="8105775" cy="64960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741791" y="4368736"/>
            <a:ext cx="2875280" cy="222313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0"/>
              </a:spcBef>
            </a:pPr>
            <a:r>
              <a:rPr dirty="0" sz="2400" spc="-5" b="0">
                <a:solidFill>
                  <a:srgbClr val="FFFFFF"/>
                </a:solidFill>
                <a:latin typeface="Calibri Light"/>
                <a:cs typeface="Calibri Light"/>
              </a:rPr>
              <a:t>G</a:t>
            </a:r>
            <a:r>
              <a:rPr dirty="0" sz="2400" spc="-9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400" spc="2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400" spc="25" b="0">
                <a:solidFill>
                  <a:srgbClr val="FFFFFF"/>
                </a:solidFill>
                <a:latin typeface="Calibri Light"/>
                <a:cs typeface="Calibri Light"/>
              </a:rPr>
              <a:t>u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400" spc="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25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dirty="0" sz="2400" spc="2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ver</a:t>
            </a:r>
            <a:r>
              <a:rPr dirty="0" sz="2400" spc="1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d</a:t>
            </a:r>
            <a:r>
              <a:rPr dirty="0" sz="2400" spc="-22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in  </a:t>
            </a:r>
            <a:r>
              <a:rPr dirty="0" sz="2400" spc="-10" b="0">
                <a:solidFill>
                  <a:srgbClr val="FFFFFF"/>
                </a:solidFill>
                <a:latin typeface="Calibri Light"/>
                <a:cs typeface="Calibri Light"/>
              </a:rPr>
              <a:t>streamers</a:t>
            </a:r>
            <a:r>
              <a:rPr dirty="0" sz="2400" spc="-9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5" b="0">
                <a:solidFill>
                  <a:srgbClr val="FFFFFF"/>
                </a:solidFill>
                <a:latin typeface="Calibri Light"/>
                <a:cs typeface="Calibri Light"/>
              </a:rPr>
              <a:t>and</a:t>
            </a:r>
            <a:r>
              <a:rPr dirty="0" sz="2400" spc="-1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5" b="0">
                <a:solidFill>
                  <a:srgbClr val="FFFFFF"/>
                </a:solidFill>
                <a:latin typeface="Calibri Light"/>
                <a:cs typeface="Calibri Light"/>
              </a:rPr>
              <a:t>balloons </a:t>
            </a:r>
            <a:r>
              <a:rPr dirty="0" sz="2400" spc="-52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at</a:t>
            </a:r>
            <a:r>
              <a:rPr dirty="0" sz="2400" spc="-7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400" spc="4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-30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dirty="0" sz="2400" spc="2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400" spc="25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r>
              <a:rPr dirty="0" sz="2400" spc="-1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l</a:t>
            </a:r>
            <a:r>
              <a:rPr dirty="0" sz="2400" spc="-10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5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ve</a:t>
            </a:r>
            <a:r>
              <a:rPr dirty="0" sz="2400" spc="25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dirty="0" sz="2400" spc="3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.</a:t>
            </a:r>
            <a:r>
              <a:rPr dirty="0" sz="2400" spc="-16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-20" b="0">
                <a:solidFill>
                  <a:srgbClr val="FFFFFF"/>
                </a:solidFill>
                <a:latin typeface="Calibri Light"/>
                <a:cs typeface="Calibri Light"/>
              </a:rPr>
              <a:t>195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9</a:t>
            </a:r>
            <a:endParaRPr sz="24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450">
              <a:latin typeface="Calibri Light"/>
              <a:cs typeface="Calibri Light"/>
            </a:endParaRPr>
          </a:p>
          <a:p>
            <a:pPr marL="12700" marR="984885">
              <a:lnSpc>
                <a:spcPts val="2860"/>
              </a:lnSpc>
              <a:spcBef>
                <a:spcPts val="5"/>
              </a:spcBef>
            </a:pP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Photographer: </a:t>
            </a:r>
            <a:r>
              <a:rPr dirty="0" sz="2400" spc="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-5" b="0">
                <a:solidFill>
                  <a:srgbClr val="FFFFFF"/>
                </a:solidFill>
                <a:latin typeface="Calibri Light"/>
                <a:cs typeface="Calibri Light"/>
              </a:rPr>
              <a:t>Laurie</a:t>
            </a:r>
            <a:r>
              <a:rPr dirty="0" sz="2400" spc="-8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5" b="0">
                <a:solidFill>
                  <a:srgbClr val="FFFFFF"/>
                </a:solidFill>
                <a:latin typeface="Calibri Light"/>
                <a:cs typeface="Calibri Light"/>
              </a:rPr>
              <a:t>Richards</a:t>
            </a:r>
            <a:endParaRPr sz="24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6525" y="4427537"/>
            <a:ext cx="2710180" cy="2042160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90"/>
              </a:spcBef>
            </a:pPr>
            <a:r>
              <a:rPr dirty="0" sz="2400" spc="5" b="0">
                <a:solidFill>
                  <a:srgbClr val="FFFFFF"/>
                </a:solidFill>
                <a:latin typeface="Calibri Light"/>
                <a:cs typeface="Calibri Light"/>
              </a:rPr>
              <a:t>'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M</a:t>
            </a:r>
            <a:r>
              <a:rPr dirty="0" sz="2400" spc="-10" b="0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r>
              <a:rPr dirty="0" sz="2400" spc="-30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dirty="0" sz="2400" spc="2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15" b="0">
                <a:solidFill>
                  <a:srgbClr val="FFFFFF"/>
                </a:solidFill>
                <a:latin typeface="Calibri Light"/>
                <a:cs typeface="Calibri Light"/>
              </a:rPr>
              <a:t>V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r>
              <a:rPr dirty="0" sz="2400" spc="20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dirty="0" sz="2400" spc="3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400" spc="2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400" spc="-10" b="0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a'</a:t>
            </a:r>
            <a:r>
              <a:rPr dirty="0" sz="2400" spc="-16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25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400" spc="2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l</a:t>
            </a:r>
            <a:r>
              <a:rPr dirty="0" sz="2400" spc="15" b="0">
                <a:solidFill>
                  <a:srgbClr val="FFFFFF"/>
                </a:solidFill>
                <a:latin typeface="Calibri Light"/>
                <a:cs typeface="Calibri Light"/>
              </a:rPr>
              <a:t>d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r>
              <a:rPr dirty="0" sz="2400" spc="15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g  </a:t>
            </a:r>
            <a:r>
              <a:rPr dirty="0" sz="2400" spc="10" b="0">
                <a:solidFill>
                  <a:srgbClr val="FFFFFF"/>
                </a:solidFill>
                <a:latin typeface="Calibri Light"/>
                <a:cs typeface="Calibri Light"/>
              </a:rPr>
              <a:t>up 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a Philips </a:t>
            </a:r>
            <a:r>
              <a:rPr dirty="0" sz="2400" spc="-5" b="0">
                <a:solidFill>
                  <a:srgbClr val="FFFFFF"/>
                </a:solidFill>
                <a:latin typeface="Calibri Light"/>
                <a:cs typeface="Calibri Light"/>
              </a:rPr>
              <a:t>All 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-30" b="0">
                <a:solidFill>
                  <a:srgbClr val="FFFFFF"/>
                </a:solidFill>
                <a:latin typeface="Calibri Light"/>
                <a:cs typeface="Calibri Light"/>
              </a:rPr>
              <a:t>Transistor</a:t>
            </a:r>
            <a:r>
              <a:rPr dirty="0" sz="2400" spc="-4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-10" b="0">
                <a:solidFill>
                  <a:srgbClr val="FFFFFF"/>
                </a:solidFill>
                <a:latin typeface="Calibri Light"/>
                <a:cs typeface="Calibri Light"/>
              </a:rPr>
              <a:t>radio.</a:t>
            </a:r>
            <a:r>
              <a:rPr dirty="0" sz="2400" spc="-9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-15" b="0">
                <a:solidFill>
                  <a:srgbClr val="FFFFFF"/>
                </a:solidFill>
                <a:latin typeface="Calibri Light"/>
                <a:cs typeface="Calibri Light"/>
              </a:rPr>
              <a:t>1960</a:t>
            </a:r>
            <a:endParaRPr sz="24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100">
              <a:latin typeface="Calibri Light"/>
              <a:cs typeface="Calibri Light"/>
            </a:endParaRPr>
          </a:p>
          <a:p>
            <a:pPr marL="12700" marR="820419">
              <a:lnSpc>
                <a:spcPts val="2630"/>
              </a:lnSpc>
            </a:pP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Photographer: </a:t>
            </a:r>
            <a:r>
              <a:rPr dirty="0" sz="2400" spc="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-5" b="0">
                <a:solidFill>
                  <a:srgbClr val="FFFFFF"/>
                </a:solidFill>
                <a:latin typeface="Calibri Light"/>
                <a:cs typeface="Calibri Light"/>
              </a:rPr>
              <a:t>Laurie</a:t>
            </a:r>
            <a:r>
              <a:rPr dirty="0" sz="2400" spc="-9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5" b="0">
                <a:solidFill>
                  <a:srgbClr val="FFFFFF"/>
                </a:solidFill>
                <a:latin typeface="Calibri Light"/>
                <a:cs typeface="Calibri Light"/>
              </a:rPr>
              <a:t>Richards</a:t>
            </a:r>
            <a:endParaRPr sz="24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00425" y="0"/>
            <a:ext cx="531495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0025" y="114300"/>
            <a:ext cx="8229600" cy="65532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710041" y="4342447"/>
            <a:ext cx="2976245" cy="2169795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 marR="5080">
              <a:lnSpc>
                <a:spcPct val="91700"/>
              </a:lnSpc>
              <a:spcBef>
                <a:spcPts val="340"/>
              </a:spcBef>
            </a:pPr>
            <a:r>
              <a:rPr dirty="0" sz="2150" spc="10" b="0">
                <a:solidFill>
                  <a:srgbClr val="FFFFFF"/>
                </a:solidFill>
                <a:latin typeface="Calibri Light"/>
                <a:cs typeface="Calibri Light"/>
              </a:rPr>
              <a:t>Woman</a:t>
            </a:r>
            <a:r>
              <a:rPr dirty="0" sz="2150" spc="1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sitting</a:t>
            </a:r>
            <a:r>
              <a:rPr dirty="0" sz="2150" spc="4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-5" b="0">
                <a:solidFill>
                  <a:srgbClr val="FFFFFF"/>
                </a:solidFill>
                <a:latin typeface="Calibri Light"/>
                <a:cs typeface="Calibri Light"/>
              </a:rPr>
              <a:t>in</a:t>
            </a:r>
            <a:r>
              <a:rPr dirty="0" sz="2150" spc="1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20" b="0">
                <a:solidFill>
                  <a:srgbClr val="FFFFFF"/>
                </a:solidFill>
                <a:latin typeface="Calibri Light"/>
                <a:cs typeface="Calibri Light"/>
              </a:rPr>
              <a:t>the</a:t>
            </a:r>
            <a:r>
              <a:rPr dirty="0" sz="2150" spc="-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-5" b="0">
                <a:solidFill>
                  <a:srgbClr val="FFFFFF"/>
                </a:solidFill>
                <a:latin typeface="Calibri Light"/>
                <a:cs typeface="Calibri Light"/>
              </a:rPr>
              <a:t>front </a:t>
            </a:r>
            <a:r>
              <a:rPr dirty="0" sz="2150" spc="-47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seat</a:t>
            </a:r>
            <a:r>
              <a:rPr dirty="0" sz="2150" spc="6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of</a:t>
            </a:r>
            <a:r>
              <a:rPr dirty="0" sz="2150" spc="5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1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150" spc="-2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15" b="0">
                <a:solidFill>
                  <a:srgbClr val="FFFFFF"/>
                </a:solidFill>
                <a:latin typeface="Calibri Light"/>
                <a:cs typeface="Calibri Light"/>
              </a:rPr>
              <a:t>motor</a:t>
            </a:r>
            <a:r>
              <a:rPr dirty="0" sz="2150" spc="3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car </a:t>
            </a:r>
            <a:r>
              <a:rPr dirty="0" sz="2150" spc="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-5" b="0">
                <a:solidFill>
                  <a:srgbClr val="FFFFFF"/>
                </a:solidFill>
                <a:latin typeface="Calibri Light"/>
                <a:cs typeface="Calibri Light"/>
              </a:rPr>
              <a:t>selecting</a:t>
            </a:r>
            <a:r>
              <a:rPr dirty="0" sz="2150" spc="19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1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150" spc="5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-10" b="0">
                <a:solidFill>
                  <a:srgbClr val="FFFFFF"/>
                </a:solidFill>
                <a:latin typeface="Calibri Light"/>
                <a:cs typeface="Calibri Light"/>
              </a:rPr>
              <a:t>radio</a:t>
            </a:r>
            <a:r>
              <a:rPr dirty="0" sz="2150" spc="9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10" b="0">
                <a:solidFill>
                  <a:srgbClr val="FFFFFF"/>
                </a:solidFill>
                <a:latin typeface="Calibri Light"/>
                <a:cs typeface="Calibri Light"/>
              </a:rPr>
              <a:t>station.</a:t>
            </a:r>
            <a:endParaRPr sz="2150">
              <a:latin typeface="Calibri Light"/>
              <a:cs typeface="Calibri Light"/>
            </a:endParaRPr>
          </a:p>
          <a:p>
            <a:pPr marL="12700">
              <a:lnSpc>
                <a:spcPts val="2405"/>
              </a:lnSpc>
            </a:pPr>
            <a:r>
              <a:rPr dirty="0" sz="2150" spc="35" b="0">
                <a:solidFill>
                  <a:srgbClr val="FFFFFF"/>
                </a:solidFill>
                <a:latin typeface="Calibri Light"/>
                <a:cs typeface="Calibri Light"/>
              </a:rPr>
              <a:t>1960</a:t>
            </a:r>
            <a:endParaRPr sz="215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750">
              <a:latin typeface="Calibri Light"/>
              <a:cs typeface="Calibri Light"/>
            </a:endParaRPr>
          </a:p>
          <a:p>
            <a:pPr marL="12700">
              <a:lnSpc>
                <a:spcPts val="2490"/>
              </a:lnSpc>
            </a:pP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Photographer:</a:t>
            </a:r>
            <a:endParaRPr sz="2150">
              <a:latin typeface="Calibri Light"/>
              <a:cs typeface="Calibri Light"/>
            </a:endParaRPr>
          </a:p>
          <a:p>
            <a:pPr marL="12700">
              <a:lnSpc>
                <a:spcPts val="2490"/>
              </a:lnSpc>
            </a:pP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Laurie</a:t>
            </a:r>
            <a:r>
              <a:rPr dirty="0" sz="2150" spc="4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Richards</a:t>
            </a:r>
            <a:endParaRPr sz="215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450" y="180975"/>
            <a:ext cx="8248650" cy="65055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697594" y="4533963"/>
            <a:ext cx="3044190" cy="1864360"/>
          </a:xfrm>
          <a:prstGeom prst="rect">
            <a:avLst/>
          </a:prstGeom>
        </p:spPr>
        <p:txBody>
          <a:bodyPr wrap="square" lIns="0" tIns="45085" rIns="0" bIns="0" rtlCol="0" vert="horz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355"/>
              </a:spcBef>
            </a:pPr>
            <a:r>
              <a:rPr dirty="0" sz="2150" spc="-15" b="0">
                <a:solidFill>
                  <a:srgbClr val="FFFFFF"/>
                </a:solidFill>
                <a:latin typeface="Calibri Light"/>
                <a:cs typeface="Calibri Light"/>
              </a:rPr>
              <a:t>People</a:t>
            </a:r>
            <a:r>
              <a:rPr dirty="0" sz="2150" spc="14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dancing</a:t>
            </a:r>
            <a:r>
              <a:rPr dirty="0" sz="2150" spc="12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20" b="0">
                <a:solidFill>
                  <a:srgbClr val="FFFFFF"/>
                </a:solidFill>
                <a:latin typeface="Calibri Light"/>
                <a:cs typeface="Calibri Light"/>
              </a:rPr>
              <a:t>at</a:t>
            </a:r>
            <a:r>
              <a:rPr dirty="0" sz="2150" spc="-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1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150" spc="-2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garden </a:t>
            </a:r>
            <a:r>
              <a:rPr dirty="0" sz="2150" spc="-47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-10" b="0">
                <a:solidFill>
                  <a:srgbClr val="FFFFFF"/>
                </a:solidFill>
                <a:latin typeface="Calibri Light"/>
                <a:cs typeface="Calibri Light"/>
              </a:rPr>
              <a:t>party.</a:t>
            </a:r>
            <a:r>
              <a:rPr dirty="0" sz="2150" spc="2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Ferntree</a:t>
            </a:r>
            <a:r>
              <a:rPr dirty="0" sz="2150" spc="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-30" b="0">
                <a:solidFill>
                  <a:srgbClr val="FFFFFF"/>
                </a:solidFill>
                <a:latin typeface="Calibri Light"/>
                <a:cs typeface="Calibri Light"/>
              </a:rPr>
              <a:t>Gully,</a:t>
            </a:r>
            <a:r>
              <a:rPr dirty="0" sz="2150" spc="9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10" b="0">
                <a:solidFill>
                  <a:srgbClr val="FFFFFF"/>
                </a:solidFill>
                <a:latin typeface="Calibri Light"/>
                <a:cs typeface="Calibri Light"/>
              </a:rPr>
              <a:t>VIC.</a:t>
            </a:r>
            <a:endParaRPr sz="2150">
              <a:latin typeface="Calibri Light"/>
              <a:cs typeface="Calibri Light"/>
            </a:endParaRPr>
          </a:p>
          <a:p>
            <a:pPr marL="12700">
              <a:lnSpc>
                <a:spcPts val="2280"/>
              </a:lnSpc>
            </a:pPr>
            <a:r>
              <a:rPr dirty="0" sz="2150" spc="30" b="0">
                <a:solidFill>
                  <a:srgbClr val="FFFFFF"/>
                </a:solidFill>
                <a:latin typeface="Calibri Light"/>
                <a:cs typeface="Calibri Light"/>
              </a:rPr>
              <a:t>1960</a:t>
            </a:r>
            <a:endParaRPr sz="215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050">
              <a:latin typeface="Calibri Light"/>
              <a:cs typeface="Calibri Light"/>
            </a:endParaRPr>
          </a:p>
          <a:p>
            <a:pPr marL="12700" marR="1336675">
              <a:lnSpc>
                <a:spcPts val="2330"/>
              </a:lnSpc>
            </a:pP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Photographer: </a:t>
            </a:r>
            <a:r>
              <a:rPr dirty="0" sz="2150" spc="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Laurie</a:t>
            </a:r>
            <a:r>
              <a:rPr dirty="0" sz="2150" spc="5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-5" b="0">
                <a:solidFill>
                  <a:srgbClr val="FFFFFF"/>
                </a:solidFill>
                <a:latin typeface="Calibri Light"/>
                <a:cs typeface="Calibri Light"/>
              </a:rPr>
              <a:t>Richards</a:t>
            </a:r>
            <a:endParaRPr sz="215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7304" y="2043373"/>
            <a:ext cx="7063105" cy="1931670"/>
          </a:xfrm>
          <a:prstGeom prst="rect"/>
        </p:spPr>
        <p:txBody>
          <a:bodyPr wrap="square" lIns="0" tIns="45910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615"/>
              </a:spcBef>
            </a:pPr>
            <a:r>
              <a:rPr dirty="0" sz="6000" spc="-5"/>
              <a:t>Popular</a:t>
            </a:r>
            <a:r>
              <a:rPr dirty="0" sz="6000" spc="-155"/>
              <a:t> </a:t>
            </a:r>
            <a:r>
              <a:rPr dirty="0" sz="6000" spc="15"/>
              <a:t>Celebrity</a:t>
            </a:r>
            <a:r>
              <a:rPr dirty="0" sz="6000" spc="-200"/>
              <a:t> </a:t>
            </a:r>
            <a:r>
              <a:rPr dirty="0" sz="6000"/>
              <a:t>Icons</a:t>
            </a:r>
            <a:endParaRPr sz="6000"/>
          </a:p>
          <a:p>
            <a:pPr algn="ctr">
              <a:lnSpc>
                <a:spcPct val="100000"/>
              </a:lnSpc>
              <a:spcBef>
                <a:spcPts val="1410"/>
              </a:spcBef>
            </a:pPr>
            <a:r>
              <a:rPr dirty="0" sz="2400" spc="-15" b="0">
                <a:latin typeface="Calibri"/>
                <a:cs typeface="Calibri"/>
              </a:rPr>
              <a:t>Can you</a:t>
            </a:r>
            <a:r>
              <a:rPr dirty="0" sz="2400" spc="-10" b="0">
                <a:latin typeface="Calibri"/>
                <a:cs typeface="Calibri"/>
              </a:rPr>
              <a:t> </a:t>
            </a:r>
            <a:r>
              <a:rPr dirty="0" sz="2400" b="0">
                <a:latin typeface="Calibri"/>
                <a:cs typeface="Calibri"/>
              </a:rPr>
              <a:t>name</a:t>
            </a:r>
            <a:r>
              <a:rPr dirty="0" sz="2400" spc="-15" b="0">
                <a:latin typeface="Calibri"/>
                <a:cs typeface="Calibri"/>
              </a:rPr>
              <a:t> </a:t>
            </a:r>
            <a:r>
              <a:rPr dirty="0" sz="2400" spc="5" b="0">
                <a:latin typeface="Calibri"/>
                <a:cs typeface="Calibri"/>
              </a:rPr>
              <a:t>the</a:t>
            </a:r>
            <a:r>
              <a:rPr dirty="0" sz="2400" spc="-20" b="0">
                <a:latin typeface="Calibri"/>
                <a:cs typeface="Calibri"/>
              </a:rPr>
              <a:t> </a:t>
            </a:r>
            <a:r>
              <a:rPr dirty="0" sz="2400" spc="-15" b="0">
                <a:latin typeface="Calibri"/>
                <a:cs typeface="Calibri"/>
              </a:rPr>
              <a:t>following</a:t>
            </a:r>
            <a:r>
              <a:rPr dirty="0" sz="2400" spc="-25" b="0">
                <a:latin typeface="Calibri"/>
                <a:cs typeface="Calibri"/>
              </a:rPr>
              <a:t> </a:t>
            </a:r>
            <a:r>
              <a:rPr dirty="0" sz="2400" spc="-10" b="0">
                <a:latin typeface="Calibri"/>
                <a:cs typeface="Calibri"/>
              </a:rPr>
              <a:t>famous</a:t>
            </a:r>
            <a:r>
              <a:rPr dirty="0" sz="2400" spc="15" b="0">
                <a:latin typeface="Calibri"/>
                <a:cs typeface="Calibri"/>
              </a:rPr>
              <a:t> </a:t>
            </a:r>
            <a:r>
              <a:rPr dirty="0" sz="2400" b="0">
                <a:latin typeface="Calibri"/>
                <a:cs typeface="Calibri"/>
              </a:rPr>
              <a:t>celebrities?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14700" y="0"/>
            <a:ext cx="5562600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57550" y="0"/>
            <a:ext cx="5676900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04706" y="4947602"/>
            <a:ext cx="2685415" cy="186436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 marR="5080">
              <a:lnSpc>
                <a:spcPct val="91700"/>
              </a:lnSpc>
              <a:spcBef>
                <a:spcPts val="340"/>
              </a:spcBef>
            </a:pPr>
            <a:r>
              <a:rPr dirty="0" sz="2150" spc="10" b="0">
                <a:solidFill>
                  <a:srgbClr val="FFFFFF"/>
                </a:solidFill>
                <a:latin typeface="Calibri Light"/>
                <a:cs typeface="Calibri Light"/>
              </a:rPr>
              <a:t>Woman 10-pin </a:t>
            </a: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bowling. </a:t>
            </a:r>
            <a:r>
              <a:rPr dirty="0" sz="2150" spc="-47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Southern</a:t>
            </a:r>
            <a:r>
              <a:rPr dirty="0" sz="2150" spc="9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-10" b="0">
                <a:solidFill>
                  <a:srgbClr val="FFFFFF"/>
                </a:solidFill>
                <a:latin typeface="Calibri Light"/>
                <a:cs typeface="Calibri Light"/>
              </a:rPr>
              <a:t>Cross, </a:t>
            </a:r>
            <a:r>
              <a:rPr dirty="0" sz="2150" spc="-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Melbourne.</a:t>
            </a:r>
            <a:endParaRPr sz="215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00">
              <a:latin typeface="Calibri Light"/>
              <a:cs typeface="Calibri Light"/>
            </a:endParaRPr>
          </a:p>
          <a:p>
            <a:pPr marL="12700">
              <a:lnSpc>
                <a:spcPts val="2455"/>
              </a:lnSpc>
            </a:pP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Photographer:</a:t>
            </a:r>
            <a:endParaRPr sz="2150">
              <a:latin typeface="Calibri Light"/>
              <a:cs typeface="Calibri Light"/>
            </a:endParaRPr>
          </a:p>
          <a:p>
            <a:pPr marL="12700">
              <a:lnSpc>
                <a:spcPts val="2455"/>
              </a:lnSpc>
            </a:pP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Laurie</a:t>
            </a:r>
            <a:r>
              <a:rPr dirty="0" sz="2150" spc="5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-5" b="0">
                <a:solidFill>
                  <a:srgbClr val="FFFFFF"/>
                </a:solidFill>
                <a:latin typeface="Calibri Light"/>
                <a:cs typeface="Calibri Light"/>
              </a:rPr>
              <a:t>Richards</a:t>
            </a:r>
            <a:endParaRPr sz="215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33750" y="0"/>
            <a:ext cx="5524500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62275" y="0"/>
            <a:ext cx="6267450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33775" y="0"/>
            <a:ext cx="5124450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71850" y="0"/>
            <a:ext cx="5448300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28900" y="0"/>
            <a:ext cx="6858000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pc="15"/>
              <a:t>1.</a:t>
            </a:r>
            <a:r>
              <a:rPr dirty="0" spc="-55"/>
              <a:t> </a:t>
            </a:r>
            <a:r>
              <a:rPr dirty="0" spc="-10"/>
              <a:t>Elvis</a:t>
            </a:r>
            <a:r>
              <a:rPr dirty="0" spc="10"/>
              <a:t> </a:t>
            </a:r>
            <a:r>
              <a:rPr dirty="0" spc="-5"/>
              <a:t>Presley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42078" y="1437893"/>
            <a:ext cx="3065780" cy="425513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411480" indent="-399415">
              <a:lnSpc>
                <a:spcPts val="3650"/>
              </a:lnSpc>
              <a:spcBef>
                <a:spcPts val="130"/>
              </a:spcBef>
              <a:buAutoNum type="arabicPeriod" startAt="2"/>
              <a:tabLst>
                <a:tab pos="412115" algn="l"/>
              </a:tabLst>
            </a:pPr>
            <a:r>
              <a:rPr dirty="0" sz="3200" spc="-15" b="0">
                <a:solidFill>
                  <a:srgbClr val="FFFFFF"/>
                </a:solidFill>
                <a:latin typeface="Calibri Light"/>
                <a:cs typeface="Calibri Light"/>
              </a:rPr>
              <a:t>Grace</a:t>
            </a:r>
            <a:r>
              <a:rPr dirty="0" sz="3200" spc="-3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3200" spc="-20" b="0">
                <a:solidFill>
                  <a:srgbClr val="FFFFFF"/>
                </a:solidFill>
                <a:latin typeface="Calibri Light"/>
                <a:cs typeface="Calibri Light"/>
              </a:rPr>
              <a:t>Kelly</a:t>
            </a:r>
            <a:endParaRPr sz="3200">
              <a:latin typeface="Calibri Light"/>
              <a:cs typeface="Calibri Light"/>
            </a:endParaRPr>
          </a:p>
          <a:p>
            <a:pPr marL="411480" indent="-399415">
              <a:lnSpc>
                <a:spcPts val="3454"/>
              </a:lnSpc>
              <a:buAutoNum type="arabicPeriod" startAt="2"/>
              <a:tabLst>
                <a:tab pos="412115" algn="l"/>
              </a:tabLst>
            </a:pPr>
            <a:r>
              <a:rPr dirty="0" sz="3200" spc="-5" b="0">
                <a:solidFill>
                  <a:srgbClr val="FFFFFF"/>
                </a:solidFill>
                <a:latin typeface="Calibri Light"/>
                <a:cs typeface="Calibri Light"/>
              </a:rPr>
              <a:t>James</a:t>
            </a:r>
            <a:r>
              <a:rPr dirty="0" sz="3200" spc="-6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3200" b="0">
                <a:solidFill>
                  <a:srgbClr val="FFFFFF"/>
                </a:solidFill>
                <a:latin typeface="Calibri Light"/>
                <a:cs typeface="Calibri Light"/>
              </a:rPr>
              <a:t>Dean</a:t>
            </a:r>
            <a:endParaRPr sz="3200">
              <a:latin typeface="Calibri Light"/>
              <a:cs typeface="Calibri Light"/>
            </a:endParaRPr>
          </a:p>
          <a:p>
            <a:pPr marL="411480" indent="-399415">
              <a:lnSpc>
                <a:spcPts val="3454"/>
              </a:lnSpc>
              <a:buAutoNum type="arabicPeriod" startAt="2"/>
              <a:tabLst>
                <a:tab pos="412115" algn="l"/>
              </a:tabLst>
            </a:pPr>
            <a:r>
              <a:rPr dirty="0" sz="3200" spc="-5" b="0">
                <a:solidFill>
                  <a:srgbClr val="FFFFFF"/>
                </a:solidFill>
                <a:latin typeface="Calibri Light"/>
                <a:cs typeface="Calibri Light"/>
              </a:rPr>
              <a:t>Marilyn</a:t>
            </a:r>
            <a:r>
              <a:rPr dirty="0" sz="3200" spc="-7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3200" spc="-20" b="0">
                <a:solidFill>
                  <a:srgbClr val="FFFFFF"/>
                </a:solidFill>
                <a:latin typeface="Calibri Light"/>
                <a:cs typeface="Calibri Light"/>
              </a:rPr>
              <a:t>Monroe</a:t>
            </a:r>
            <a:endParaRPr sz="3200">
              <a:latin typeface="Calibri Light"/>
              <a:cs typeface="Calibri Light"/>
            </a:endParaRPr>
          </a:p>
          <a:p>
            <a:pPr marL="411480" indent="-399415">
              <a:lnSpc>
                <a:spcPts val="3454"/>
              </a:lnSpc>
              <a:buAutoNum type="arabicPeriod" startAt="2"/>
              <a:tabLst>
                <a:tab pos="412115" algn="l"/>
              </a:tabLst>
            </a:pPr>
            <a:r>
              <a:rPr dirty="0" sz="3200" spc="-10" b="0">
                <a:solidFill>
                  <a:srgbClr val="FFFFFF"/>
                </a:solidFill>
                <a:latin typeface="Calibri Light"/>
                <a:cs typeface="Calibri Light"/>
              </a:rPr>
              <a:t>Marlon</a:t>
            </a:r>
            <a:r>
              <a:rPr dirty="0" sz="3200" spc="-3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3200" spc="-15" b="0">
                <a:solidFill>
                  <a:srgbClr val="FFFFFF"/>
                </a:solidFill>
                <a:latin typeface="Calibri Light"/>
                <a:cs typeface="Calibri Light"/>
              </a:rPr>
              <a:t>Brando</a:t>
            </a:r>
            <a:endParaRPr sz="3200">
              <a:latin typeface="Calibri Light"/>
              <a:cs typeface="Calibri Light"/>
            </a:endParaRPr>
          </a:p>
          <a:p>
            <a:pPr marL="411480" indent="-399415">
              <a:lnSpc>
                <a:spcPts val="3454"/>
              </a:lnSpc>
              <a:buAutoNum type="arabicPeriod" startAt="2"/>
              <a:tabLst>
                <a:tab pos="412115" algn="l"/>
              </a:tabLst>
            </a:pPr>
            <a:r>
              <a:rPr dirty="0" sz="3200" spc="-20" b="0">
                <a:solidFill>
                  <a:srgbClr val="FFFFFF"/>
                </a:solidFill>
                <a:latin typeface="Calibri Light"/>
                <a:cs typeface="Calibri Light"/>
              </a:rPr>
              <a:t>Elizabeth</a:t>
            </a:r>
            <a:r>
              <a:rPr dirty="0" sz="3200" spc="4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3200" spc="-55" b="0">
                <a:solidFill>
                  <a:srgbClr val="FFFFFF"/>
                </a:solidFill>
                <a:latin typeface="Calibri Light"/>
                <a:cs typeface="Calibri Light"/>
              </a:rPr>
              <a:t>Taylor</a:t>
            </a:r>
            <a:endParaRPr sz="3200">
              <a:latin typeface="Calibri Light"/>
              <a:cs typeface="Calibri Light"/>
            </a:endParaRPr>
          </a:p>
          <a:p>
            <a:pPr marL="12700" marR="653415">
              <a:lnSpc>
                <a:spcPct val="92100"/>
              </a:lnSpc>
              <a:spcBef>
                <a:spcPts val="110"/>
              </a:spcBef>
              <a:buAutoNum type="arabicPeriod" startAt="2"/>
              <a:tabLst>
                <a:tab pos="412115" algn="l"/>
              </a:tabLst>
            </a:pPr>
            <a:r>
              <a:rPr dirty="0" sz="3200" spc="5" b="0">
                <a:solidFill>
                  <a:srgbClr val="FFFFFF"/>
                </a:solidFill>
                <a:latin typeface="Calibri Light"/>
                <a:cs typeface="Calibri Light"/>
              </a:rPr>
              <a:t>The</a:t>
            </a:r>
            <a:r>
              <a:rPr dirty="0" sz="3200" spc="-14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3200" spc="-5" b="0">
                <a:solidFill>
                  <a:srgbClr val="FFFFFF"/>
                </a:solidFill>
                <a:latin typeface="Calibri Light"/>
                <a:cs typeface="Calibri Light"/>
              </a:rPr>
              <a:t>Beatles: </a:t>
            </a:r>
            <a:r>
              <a:rPr dirty="0" sz="3200" spc="-7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750" spc="5" b="0">
                <a:solidFill>
                  <a:srgbClr val="FFFFFF"/>
                </a:solidFill>
                <a:latin typeface="Calibri Light"/>
                <a:cs typeface="Calibri Light"/>
              </a:rPr>
              <a:t>John</a:t>
            </a:r>
            <a:r>
              <a:rPr dirty="0" sz="2750" spc="13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750" spc="5" b="0">
                <a:solidFill>
                  <a:srgbClr val="FFFFFF"/>
                </a:solidFill>
                <a:latin typeface="Calibri Light"/>
                <a:cs typeface="Calibri Light"/>
              </a:rPr>
              <a:t>Lennon </a:t>
            </a:r>
            <a:r>
              <a:rPr dirty="0" sz="2750" spc="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750" spc="-20" b="0">
                <a:solidFill>
                  <a:srgbClr val="FFFFFF"/>
                </a:solidFill>
                <a:latin typeface="Calibri Light"/>
                <a:cs typeface="Calibri Light"/>
              </a:rPr>
              <a:t>Paul</a:t>
            </a:r>
            <a:r>
              <a:rPr dirty="0" sz="2750" spc="7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750" spc="5" b="0">
                <a:solidFill>
                  <a:srgbClr val="FFFFFF"/>
                </a:solidFill>
                <a:latin typeface="Calibri Light"/>
                <a:cs typeface="Calibri Light"/>
              </a:rPr>
              <a:t>McCartney </a:t>
            </a:r>
            <a:r>
              <a:rPr dirty="0" sz="2750" spc="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750" spc="-15" b="0">
                <a:solidFill>
                  <a:srgbClr val="FFFFFF"/>
                </a:solidFill>
                <a:latin typeface="Calibri Light"/>
                <a:cs typeface="Calibri Light"/>
              </a:rPr>
              <a:t>George</a:t>
            </a:r>
            <a:r>
              <a:rPr dirty="0" sz="2750" spc="13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750" b="0">
                <a:solidFill>
                  <a:srgbClr val="FFFFFF"/>
                </a:solidFill>
                <a:latin typeface="Calibri Light"/>
                <a:cs typeface="Calibri Light"/>
              </a:rPr>
              <a:t>Harrison </a:t>
            </a:r>
            <a:r>
              <a:rPr dirty="0" sz="2750" spc="-6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750" b="0">
                <a:solidFill>
                  <a:srgbClr val="FFFFFF"/>
                </a:solidFill>
                <a:latin typeface="Calibri Light"/>
                <a:cs typeface="Calibri Light"/>
              </a:rPr>
              <a:t>Ringo</a:t>
            </a:r>
            <a:r>
              <a:rPr dirty="0" sz="2750" spc="9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750" spc="-10" b="0">
                <a:solidFill>
                  <a:srgbClr val="FFFFFF"/>
                </a:solidFill>
                <a:latin typeface="Calibri Light"/>
                <a:cs typeface="Calibri Light"/>
              </a:rPr>
              <a:t>Starr</a:t>
            </a:r>
            <a:endParaRPr sz="275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09355" y="4806950"/>
            <a:ext cx="3043555" cy="17087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2755"/>
              </a:lnSpc>
              <a:spcBef>
                <a:spcPts val="105"/>
              </a:spcBef>
            </a:pPr>
            <a:r>
              <a:rPr dirty="0" sz="2400" spc="5" b="0">
                <a:solidFill>
                  <a:srgbClr val="FFFFFF"/>
                </a:solidFill>
                <a:latin typeface="Calibri Light"/>
                <a:cs typeface="Calibri Light"/>
              </a:rPr>
              <a:t>Band</a:t>
            </a:r>
            <a:r>
              <a:rPr dirty="0" sz="2400" spc="-1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performing</a:t>
            </a:r>
            <a:r>
              <a:rPr dirty="0" sz="2400" spc="-114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at</a:t>
            </a:r>
            <a:r>
              <a:rPr dirty="0" sz="2400" spc="-8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20" b="0">
                <a:solidFill>
                  <a:srgbClr val="FFFFFF"/>
                </a:solidFill>
                <a:latin typeface="Calibri Light"/>
                <a:cs typeface="Calibri Light"/>
              </a:rPr>
              <a:t>the</a:t>
            </a:r>
            <a:endParaRPr sz="2400">
              <a:latin typeface="Calibri Light"/>
              <a:cs typeface="Calibri Light"/>
            </a:endParaRPr>
          </a:p>
          <a:p>
            <a:pPr marL="12700">
              <a:lnSpc>
                <a:spcPts val="2590"/>
              </a:lnSpc>
            </a:pP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M</a:t>
            </a:r>
            <a:r>
              <a:rPr dirty="0" sz="2400" spc="1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l</a:t>
            </a:r>
            <a:r>
              <a:rPr dirty="0" sz="2400" spc="15" b="0">
                <a:solidFill>
                  <a:srgbClr val="FFFFFF"/>
                </a:solidFill>
                <a:latin typeface="Calibri Light"/>
                <a:cs typeface="Calibri Light"/>
              </a:rPr>
              <a:t>b</a:t>
            </a:r>
            <a:r>
              <a:rPr dirty="0" sz="2400" spc="2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400" spc="25" b="0">
                <a:solidFill>
                  <a:srgbClr val="FFFFFF"/>
                </a:solidFill>
                <a:latin typeface="Calibri Light"/>
                <a:cs typeface="Calibri Light"/>
              </a:rPr>
              <a:t>u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400" spc="20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400" spc="-15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-265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400" spc="2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400" spc="-30" b="0">
                <a:solidFill>
                  <a:srgbClr val="FFFFFF"/>
                </a:solidFill>
                <a:latin typeface="Calibri Light"/>
                <a:cs typeface="Calibri Light"/>
              </a:rPr>
              <a:t>w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dirty="0" sz="2400" spc="8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1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400" spc="-10" b="0">
                <a:solidFill>
                  <a:srgbClr val="FFFFFF"/>
                </a:solidFill>
                <a:latin typeface="Calibri Light"/>
                <a:cs typeface="Calibri Light"/>
              </a:rPr>
              <a:t>l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l.</a:t>
            </a:r>
            <a:endParaRPr sz="2400">
              <a:latin typeface="Calibri Light"/>
              <a:cs typeface="Calibri Light"/>
            </a:endParaRPr>
          </a:p>
          <a:p>
            <a:pPr marL="12700">
              <a:lnSpc>
                <a:spcPts val="2715"/>
              </a:lnSpc>
            </a:pP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M</a:t>
            </a:r>
            <a:r>
              <a:rPr dirty="0" sz="2400" spc="5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l</a:t>
            </a:r>
            <a:r>
              <a:rPr dirty="0" sz="2400" spc="15" b="0">
                <a:solidFill>
                  <a:srgbClr val="FFFFFF"/>
                </a:solidFill>
                <a:latin typeface="Calibri Light"/>
                <a:cs typeface="Calibri Light"/>
              </a:rPr>
              <a:t>b</a:t>
            </a:r>
            <a:r>
              <a:rPr dirty="0" sz="2400" spc="2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400" spc="25" b="0">
                <a:solidFill>
                  <a:srgbClr val="FFFFFF"/>
                </a:solidFill>
                <a:latin typeface="Calibri Light"/>
                <a:cs typeface="Calibri Light"/>
              </a:rPr>
              <a:t>u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400" spc="15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dirty="0" sz="2400" spc="1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,</a:t>
            </a:r>
            <a:r>
              <a:rPr dirty="0" sz="2400" spc="-16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15" b="0">
                <a:solidFill>
                  <a:srgbClr val="FFFFFF"/>
                </a:solidFill>
                <a:latin typeface="Calibri Light"/>
                <a:cs typeface="Calibri Light"/>
              </a:rPr>
              <a:t>V</a:t>
            </a:r>
            <a:r>
              <a:rPr dirty="0" sz="2400" spc="5" b="0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r>
              <a:rPr dirty="0" sz="2400" spc="-10" b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.</a:t>
            </a:r>
            <a:r>
              <a:rPr dirty="0" sz="2400" spc="-1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-20" b="0">
                <a:solidFill>
                  <a:srgbClr val="FFFFFF"/>
                </a:solidFill>
                <a:latin typeface="Calibri Light"/>
                <a:cs typeface="Calibri Light"/>
              </a:rPr>
              <a:t>195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3</a:t>
            </a:r>
            <a:endParaRPr sz="24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5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400" spc="-20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400" spc="25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400" spc="2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400" spc="3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400" spc="2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g</a:t>
            </a:r>
            <a:r>
              <a:rPr dirty="0" sz="2400" spc="-80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400" spc="20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400" spc="25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400" spc="1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r:</a:t>
            </a:r>
            <a:r>
              <a:rPr dirty="0" sz="2400" spc="-13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-30" b="0">
                <a:solidFill>
                  <a:srgbClr val="FFFFFF"/>
                </a:solidFill>
                <a:latin typeface="Calibri Light"/>
                <a:cs typeface="Calibri Light"/>
              </a:rPr>
              <a:t>U</a:t>
            </a:r>
            <a:r>
              <a:rPr dirty="0" sz="2400" spc="25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dirty="0" sz="2400" spc="-10" b="0">
                <a:solidFill>
                  <a:srgbClr val="FFFFFF"/>
                </a:solidFill>
                <a:latin typeface="Calibri Light"/>
                <a:cs typeface="Calibri Light"/>
              </a:rPr>
              <a:t>k</a:t>
            </a:r>
            <a:r>
              <a:rPr dirty="0" sz="2400" spc="25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dirty="0" sz="2400" spc="2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400" spc="-30" b="0">
                <a:solidFill>
                  <a:srgbClr val="FFFFFF"/>
                </a:solidFill>
                <a:latin typeface="Calibri Light"/>
                <a:cs typeface="Calibri Light"/>
              </a:rPr>
              <a:t>w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endParaRPr sz="24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725" y="85723"/>
            <a:ext cx="8439150" cy="668654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11234" y="5086921"/>
            <a:ext cx="3368675" cy="1569085"/>
          </a:xfrm>
          <a:prstGeom prst="rect">
            <a:avLst/>
          </a:prstGeom>
        </p:spPr>
        <p:txBody>
          <a:bodyPr wrap="square" lIns="0" tIns="45085" rIns="0" bIns="0" rtlCol="0" vert="horz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355"/>
              </a:spcBef>
            </a:pPr>
            <a:r>
              <a:rPr dirty="0" sz="2150" spc="15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10" b="0">
                <a:solidFill>
                  <a:srgbClr val="FFFFFF"/>
                </a:solidFill>
                <a:latin typeface="Calibri Light"/>
                <a:cs typeface="Calibri Light"/>
              </a:rPr>
              <a:t>young</a:t>
            </a:r>
            <a:r>
              <a:rPr dirty="0" sz="2150" spc="6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25" b="0">
                <a:solidFill>
                  <a:srgbClr val="FFFFFF"/>
                </a:solidFill>
                <a:latin typeface="Calibri Light"/>
                <a:cs typeface="Calibri Light"/>
              </a:rPr>
              <a:t>man</a:t>
            </a:r>
            <a:r>
              <a:rPr dirty="0" sz="2150" spc="3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-5" b="0">
                <a:solidFill>
                  <a:srgbClr val="FFFFFF"/>
                </a:solidFill>
                <a:latin typeface="Calibri Light"/>
                <a:cs typeface="Calibri Light"/>
              </a:rPr>
              <a:t>cleaning</a:t>
            </a:r>
            <a:r>
              <a:rPr dirty="0" sz="2150" spc="13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-5" b="0">
                <a:solidFill>
                  <a:srgbClr val="FFFFFF"/>
                </a:solidFill>
                <a:latin typeface="Calibri Light"/>
                <a:cs typeface="Calibri Light"/>
              </a:rPr>
              <a:t>his</a:t>
            </a:r>
            <a:r>
              <a:rPr dirty="0" sz="2150" spc="9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20" b="0">
                <a:solidFill>
                  <a:srgbClr val="FFFFFF"/>
                </a:solidFill>
                <a:latin typeface="Calibri Light"/>
                <a:cs typeface="Calibri Light"/>
              </a:rPr>
              <a:t>BSA </a:t>
            </a:r>
            <a:r>
              <a:rPr dirty="0" sz="2150" spc="-47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30" b="0">
                <a:solidFill>
                  <a:srgbClr val="FFFFFF"/>
                </a:solidFill>
                <a:latin typeface="Calibri Light"/>
                <a:cs typeface="Calibri Light"/>
              </a:rPr>
              <a:t>Bantam</a:t>
            </a:r>
            <a:r>
              <a:rPr dirty="0" sz="2150" spc="-1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15" b="0">
                <a:solidFill>
                  <a:srgbClr val="FFFFFF"/>
                </a:solidFill>
                <a:latin typeface="Calibri Light"/>
                <a:cs typeface="Calibri Light"/>
              </a:rPr>
              <a:t>motor</a:t>
            </a:r>
            <a:r>
              <a:rPr dirty="0" sz="2150" spc="3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-15" b="0">
                <a:solidFill>
                  <a:srgbClr val="FFFFFF"/>
                </a:solidFill>
                <a:latin typeface="Calibri Light"/>
                <a:cs typeface="Calibri Light"/>
              </a:rPr>
              <a:t>bike.</a:t>
            </a:r>
            <a:endParaRPr sz="2150">
              <a:latin typeface="Calibri Light"/>
              <a:cs typeface="Calibri Light"/>
            </a:endParaRPr>
          </a:p>
          <a:p>
            <a:pPr marL="12700">
              <a:lnSpc>
                <a:spcPts val="2280"/>
              </a:lnSpc>
            </a:pP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Flemington,</a:t>
            </a:r>
            <a:r>
              <a:rPr dirty="0" sz="2150" spc="15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10" b="0">
                <a:solidFill>
                  <a:srgbClr val="FFFFFF"/>
                </a:solidFill>
                <a:latin typeface="Calibri Light"/>
                <a:cs typeface="Calibri Light"/>
              </a:rPr>
              <a:t>VIC.</a:t>
            </a:r>
            <a:r>
              <a:rPr dirty="0" sz="2150" spc="2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25" b="0">
                <a:solidFill>
                  <a:srgbClr val="FFFFFF"/>
                </a:solidFill>
                <a:latin typeface="Calibri Light"/>
                <a:cs typeface="Calibri Light"/>
              </a:rPr>
              <a:t>1956</a:t>
            </a:r>
            <a:endParaRPr sz="215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dirty="0" sz="2150" spc="10" b="0">
                <a:solidFill>
                  <a:srgbClr val="FFFFFF"/>
                </a:solidFill>
                <a:latin typeface="Calibri Light"/>
                <a:cs typeface="Calibri Light"/>
              </a:rPr>
              <a:t>Photographer:</a:t>
            </a:r>
            <a:r>
              <a:rPr dirty="0" sz="2150" spc="10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Unknown</a:t>
            </a:r>
            <a:endParaRPr sz="215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81425" y="0"/>
            <a:ext cx="4629150" cy="684847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925" y="161925"/>
            <a:ext cx="9715500" cy="6477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188956" y="4169981"/>
            <a:ext cx="1788160" cy="247523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 marR="5080">
              <a:lnSpc>
                <a:spcPct val="91700"/>
              </a:lnSpc>
              <a:spcBef>
                <a:spcPts val="340"/>
              </a:spcBef>
            </a:pP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Couple</a:t>
            </a:r>
            <a:r>
              <a:rPr dirty="0" sz="2150" spc="6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sitting </a:t>
            </a:r>
            <a:r>
              <a:rPr dirty="0" sz="2150" spc="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on </a:t>
            </a:r>
            <a:r>
              <a:rPr dirty="0" sz="2150" spc="10" b="0">
                <a:solidFill>
                  <a:srgbClr val="FFFFFF"/>
                </a:solidFill>
                <a:latin typeface="Calibri Light"/>
                <a:cs typeface="Calibri Light"/>
              </a:rPr>
              <a:t>a </a:t>
            </a: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motorbike. </a:t>
            </a:r>
            <a:r>
              <a:rPr dirty="0" sz="2150" spc="-48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-20" b="0">
                <a:solidFill>
                  <a:srgbClr val="FFFFFF"/>
                </a:solidFill>
                <a:latin typeface="Calibri Light"/>
                <a:cs typeface="Calibri Light"/>
              </a:rPr>
              <a:t>Yarraville,</a:t>
            </a:r>
            <a:r>
              <a:rPr dirty="0" sz="2150" spc="16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10" b="0">
                <a:solidFill>
                  <a:srgbClr val="FFFFFF"/>
                </a:solidFill>
                <a:latin typeface="Calibri Light"/>
                <a:cs typeface="Calibri Light"/>
              </a:rPr>
              <a:t>VIC.</a:t>
            </a:r>
            <a:endParaRPr sz="2150">
              <a:latin typeface="Calibri Light"/>
              <a:cs typeface="Calibri Light"/>
            </a:endParaRPr>
          </a:p>
          <a:p>
            <a:pPr marL="12700">
              <a:lnSpc>
                <a:spcPts val="2405"/>
              </a:lnSpc>
            </a:pPr>
            <a:r>
              <a:rPr dirty="0" sz="2150" spc="30" b="0">
                <a:solidFill>
                  <a:srgbClr val="FFFFFF"/>
                </a:solidFill>
                <a:latin typeface="Calibri Light"/>
                <a:cs typeface="Calibri Light"/>
              </a:rPr>
              <a:t>1958</a:t>
            </a:r>
            <a:endParaRPr sz="215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>
              <a:latin typeface="Calibri Light"/>
              <a:cs typeface="Calibri Light"/>
            </a:endParaRPr>
          </a:p>
          <a:p>
            <a:pPr marL="12700" marR="161290">
              <a:lnSpc>
                <a:spcPct val="93200"/>
              </a:lnSpc>
            </a:pPr>
            <a:r>
              <a:rPr dirty="0" sz="2150" spc="25" b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ho</a:t>
            </a:r>
            <a:r>
              <a:rPr dirty="0" sz="2150" spc="35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150" spc="35" b="0">
                <a:solidFill>
                  <a:srgbClr val="FFFFFF"/>
                </a:solidFill>
                <a:latin typeface="Calibri Light"/>
                <a:cs typeface="Calibri Light"/>
              </a:rPr>
              <a:t>g</a:t>
            </a:r>
            <a:r>
              <a:rPr dirty="0" sz="2150" spc="-75" b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dirty="0" sz="2150" spc="30" b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ph</a:t>
            </a:r>
            <a:r>
              <a:rPr dirty="0" sz="2150" spc="-2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r:  </a:t>
            </a: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Jean</a:t>
            </a:r>
            <a:r>
              <a:rPr dirty="0" sz="2150" spc="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-5" b="0">
                <a:solidFill>
                  <a:srgbClr val="FFFFFF"/>
                </a:solidFill>
                <a:latin typeface="Calibri Light"/>
                <a:cs typeface="Calibri Light"/>
              </a:rPr>
              <a:t>Lorraine </a:t>
            </a: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15" b="0">
                <a:solidFill>
                  <a:srgbClr val="FFFFFF"/>
                </a:solidFill>
                <a:latin typeface="Calibri Light"/>
                <a:cs typeface="Calibri Light"/>
              </a:rPr>
              <a:t>Moore</a:t>
            </a:r>
            <a:endParaRPr sz="215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350" y="114298"/>
            <a:ext cx="8296275" cy="66198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520176" y="5116258"/>
            <a:ext cx="3397885" cy="1569085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 marR="128270">
              <a:lnSpc>
                <a:spcPct val="91700"/>
              </a:lnSpc>
              <a:spcBef>
                <a:spcPts val="340"/>
              </a:spcBef>
            </a:pPr>
            <a:r>
              <a:rPr dirty="0" sz="2150" spc="-15" b="0">
                <a:solidFill>
                  <a:srgbClr val="FFFFFF"/>
                </a:solidFill>
                <a:latin typeface="Calibri Light"/>
                <a:cs typeface="Calibri Light"/>
              </a:rPr>
              <a:t>Group </a:t>
            </a: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of </a:t>
            </a: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musicians</a:t>
            </a: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-5" b="0">
                <a:solidFill>
                  <a:srgbClr val="FFFFFF"/>
                </a:solidFill>
                <a:latin typeface="Calibri Light"/>
                <a:cs typeface="Calibri Light"/>
              </a:rPr>
              <a:t>in </a:t>
            </a:r>
            <a:r>
              <a:rPr dirty="0" sz="2150" spc="10" b="0">
                <a:solidFill>
                  <a:srgbClr val="FFFFFF"/>
                </a:solidFill>
                <a:latin typeface="Calibri Light"/>
                <a:cs typeface="Calibri Light"/>
              </a:rPr>
              <a:t>a </a:t>
            </a:r>
            <a:r>
              <a:rPr dirty="0" sz="2150" spc="1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-5" b="0">
                <a:solidFill>
                  <a:srgbClr val="FFFFFF"/>
                </a:solidFill>
                <a:latin typeface="Calibri Light"/>
                <a:cs typeface="Calibri Light"/>
              </a:rPr>
              <a:t>recording</a:t>
            </a:r>
            <a:r>
              <a:rPr dirty="0" sz="2150" spc="12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studio.</a:t>
            </a:r>
            <a:r>
              <a:rPr dirty="0" sz="2150" spc="2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Melbourne, </a:t>
            </a:r>
            <a:r>
              <a:rPr dirty="0" sz="2150" spc="-47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30" b="0">
                <a:solidFill>
                  <a:srgbClr val="FFFFFF"/>
                </a:solidFill>
                <a:latin typeface="Calibri Light"/>
                <a:cs typeface="Calibri Light"/>
              </a:rPr>
              <a:t>1957</a:t>
            </a:r>
            <a:endParaRPr sz="215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Photographer:</a:t>
            </a:r>
            <a:r>
              <a:rPr dirty="0" sz="2150" spc="13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Laurie</a:t>
            </a:r>
            <a:r>
              <a:rPr dirty="0" sz="2150" spc="8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-5" b="0">
                <a:solidFill>
                  <a:srgbClr val="FFFFFF"/>
                </a:solidFill>
                <a:latin typeface="Calibri Light"/>
                <a:cs typeface="Calibri Light"/>
              </a:rPr>
              <a:t>Richards</a:t>
            </a:r>
            <a:endParaRPr sz="215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0975" y="219075"/>
            <a:ext cx="9334500" cy="64293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692640" y="4750752"/>
            <a:ext cx="2144395" cy="186499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ts val="2490"/>
              </a:lnSpc>
              <a:spcBef>
                <a:spcPts val="125"/>
              </a:spcBef>
            </a:pPr>
            <a:r>
              <a:rPr dirty="0" sz="2150" spc="-15" b="0">
                <a:solidFill>
                  <a:srgbClr val="FFFFFF"/>
                </a:solidFill>
                <a:latin typeface="Calibri Light"/>
                <a:cs typeface="Calibri Light"/>
              </a:rPr>
              <a:t>Group</a:t>
            </a:r>
            <a:r>
              <a:rPr dirty="0" sz="2150" spc="8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of</a:t>
            </a:r>
            <a:r>
              <a:rPr dirty="0" sz="2150" spc="3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friends</a:t>
            </a:r>
            <a:r>
              <a:rPr dirty="0" sz="2150" spc="8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20" b="0">
                <a:solidFill>
                  <a:srgbClr val="FFFFFF"/>
                </a:solidFill>
                <a:latin typeface="Calibri Light"/>
                <a:cs typeface="Calibri Light"/>
              </a:rPr>
              <a:t>at</a:t>
            </a:r>
            <a:endParaRPr sz="2150">
              <a:latin typeface="Calibri Light"/>
              <a:cs typeface="Calibri Light"/>
            </a:endParaRPr>
          </a:p>
          <a:p>
            <a:pPr marL="12700">
              <a:lnSpc>
                <a:spcPts val="2365"/>
              </a:lnSpc>
            </a:pPr>
            <a:r>
              <a:rPr dirty="0" sz="2150" spc="20" b="0">
                <a:solidFill>
                  <a:srgbClr val="FFFFFF"/>
                </a:solidFill>
                <a:latin typeface="Calibri Light"/>
                <a:cs typeface="Calibri Light"/>
              </a:rPr>
              <a:t>the</a:t>
            </a:r>
            <a:r>
              <a:rPr dirty="0" sz="2150" spc="-2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beach.</a:t>
            </a:r>
            <a:endParaRPr sz="2150">
              <a:latin typeface="Calibri Light"/>
              <a:cs typeface="Calibri Light"/>
            </a:endParaRPr>
          </a:p>
          <a:p>
            <a:pPr marL="12700">
              <a:lnSpc>
                <a:spcPts val="2455"/>
              </a:lnSpc>
              <a:tabLst>
                <a:tab pos="1413510" algn="l"/>
              </a:tabLst>
            </a:pPr>
            <a:r>
              <a:rPr dirty="0" sz="2150" b="0">
                <a:solidFill>
                  <a:srgbClr val="FFFFFF"/>
                </a:solidFill>
                <a:latin typeface="Calibri Light"/>
                <a:cs typeface="Calibri Light"/>
              </a:rPr>
              <a:t>Mordialloc,	</a:t>
            </a:r>
            <a:r>
              <a:rPr dirty="0" sz="2150" spc="30" b="0">
                <a:solidFill>
                  <a:srgbClr val="FFFFFF"/>
                </a:solidFill>
                <a:latin typeface="Calibri Light"/>
                <a:cs typeface="Calibri Light"/>
              </a:rPr>
              <a:t>1962</a:t>
            </a:r>
            <a:endParaRPr sz="215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050">
              <a:latin typeface="Calibri Light"/>
              <a:cs typeface="Calibri Light"/>
            </a:endParaRPr>
          </a:p>
          <a:p>
            <a:pPr marL="12700" marR="341630">
              <a:lnSpc>
                <a:spcPts val="2330"/>
              </a:lnSpc>
            </a:pPr>
            <a:r>
              <a:rPr dirty="0" sz="2150" spc="5" b="0">
                <a:solidFill>
                  <a:srgbClr val="FFFFFF"/>
                </a:solidFill>
                <a:latin typeface="Calibri Light"/>
                <a:cs typeface="Calibri Light"/>
              </a:rPr>
              <a:t>Photographer: </a:t>
            </a:r>
            <a:r>
              <a:rPr dirty="0" sz="2150" spc="1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-5" b="0">
                <a:solidFill>
                  <a:srgbClr val="FFFFFF"/>
                </a:solidFill>
                <a:latin typeface="Calibri Light"/>
                <a:cs typeface="Calibri Light"/>
              </a:rPr>
              <a:t>Patricia</a:t>
            </a:r>
            <a:r>
              <a:rPr dirty="0" sz="2150" spc="7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150" spc="-5" b="0">
                <a:solidFill>
                  <a:srgbClr val="FFFFFF"/>
                </a:solidFill>
                <a:latin typeface="Calibri Light"/>
                <a:cs typeface="Calibri Light"/>
              </a:rPr>
              <a:t>Vanstan</a:t>
            </a:r>
            <a:endParaRPr sz="215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450" y="209550"/>
            <a:ext cx="9715500" cy="65055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107676" y="3742944"/>
            <a:ext cx="2038350" cy="2700655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90"/>
              </a:spcBef>
            </a:pPr>
            <a:r>
              <a:rPr dirty="0" sz="2400" spc="-10" b="0">
                <a:solidFill>
                  <a:srgbClr val="FFFFFF"/>
                </a:solidFill>
                <a:latin typeface="Calibri Light"/>
                <a:cs typeface="Calibri Light"/>
              </a:rPr>
              <a:t>Group</a:t>
            </a:r>
            <a:r>
              <a:rPr dirty="0" sz="2400" spc="-3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10" b="0">
                <a:solidFill>
                  <a:srgbClr val="FFFFFF"/>
                </a:solidFill>
                <a:latin typeface="Calibri Light"/>
                <a:cs typeface="Calibri Light"/>
              </a:rPr>
              <a:t>of</a:t>
            </a:r>
            <a:r>
              <a:rPr dirty="0" sz="2400" spc="-9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10" b="0">
                <a:solidFill>
                  <a:srgbClr val="FFFFFF"/>
                </a:solidFill>
                <a:latin typeface="Calibri Light"/>
                <a:cs typeface="Calibri Light"/>
              </a:rPr>
              <a:t>friends </a:t>
            </a:r>
            <a:r>
              <a:rPr dirty="0" sz="2400" spc="-52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10" b="0">
                <a:solidFill>
                  <a:srgbClr val="FFFFFF"/>
                </a:solidFill>
                <a:latin typeface="Calibri Light"/>
                <a:cs typeface="Calibri Light"/>
              </a:rPr>
              <a:t>hanging </a:t>
            </a:r>
            <a:r>
              <a:rPr dirty="0" sz="2400" spc="15" b="0">
                <a:solidFill>
                  <a:srgbClr val="FFFFFF"/>
                </a:solidFill>
                <a:latin typeface="Calibri Light"/>
                <a:cs typeface="Calibri Light"/>
              </a:rPr>
              <a:t>out 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at </a:t>
            </a:r>
            <a:r>
              <a:rPr dirty="0" sz="2400" spc="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15" b="0">
                <a:solidFill>
                  <a:srgbClr val="FFFFFF"/>
                </a:solidFill>
                <a:latin typeface="Calibri Light"/>
                <a:cs typeface="Calibri Light"/>
              </a:rPr>
              <a:t>the </a:t>
            </a:r>
            <a:r>
              <a:rPr dirty="0" sz="2400" spc="-10" b="0">
                <a:solidFill>
                  <a:srgbClr val="FFFFFF"/>
                </a:solidFill>
                <a:latin typeface="Calibri Light"/>
                <a:cs typeface="Calibri Light"/>
              </a:rPr>
              <a:t>Oslo </a:t>
            </a:r>
            <a:r>
              <a:rPr dirty="0" sz="2400" spc="15" b="0">
                <a:solidFill>
                  <a:srgbClr val="FFFFFF"/>
                </a:solidFill>
                <a:latin typeface="Calibri Light"/>
                <a:cs typeface="Calibri Light"/>
              </a:rPr>
              <a:t>Hotel </a:t>
            </a:r>
            <a:r>
              <a:rPr dirty="0" sz="2400" spc="2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-10" b="0">
                <a:solidFill>
                  <a:srgbClr val="FFFFFF"/>
                </a:solidFill>
                <a:latin typeface="Calibri Light"/>
                <a:cs typeface="Calibri Light"/>
              </a:rPr>
              <a:t>y</a:t>
            </a:r>
            <a:r>
              <a:rPr dirty="0" sz="2400" spc="2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400" spc="25" b="0">
                <a:solidFill>
                  <a:srgbClr val="FFFFFF"/>
                </a:solidFill>
                <a:latin typeface="Calibri Light"/>
                <a:cs typeface="Calibri Light"/>
              </a:rPr>
              <a:t>u</a:t>
            </a:r>
            <a:r>
              <a:rPr dirty="0" sz="2400" spc="3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400" spc="-14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25" b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dirty="0" sz="2400" spc="20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2400" spc="-30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dirty="0" sz="2400" spc="30" b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dirty="0" sz="2400" spc="10" b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l.</a:t>
            </a:r>
            <a:r>
              <a:rPr dirty="0" sz="2400" spc="-8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-40" b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t  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Kilda,</a:t>
            </a:r>
            <a:r>
              <a:rPr dirty="0" sz="2400" spc="-3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b="0">
                <a:solidFill>
                  <a:srgbClr val="FFFFFF"/>
                </a:solidFill>
                <a:latin typeface="Calibri Light"/>
                <a:cs typeface="Calibri Light"/>
              </a:rPr>
              <a:t>VIC.</a:t>
            </a:r>
            <a:r>
              <a:rPr dirty="0" sz="2400" spc="-10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-10" b="0">
                <a:solidFill>
                  <a:srgbClr val="FFFFFF"/>
                </a:solidFill>
                <a:latin typeface="Calibri Light"/>
                <a:cs typeface="Calibri Light"/>
              </a:rPr>
              <a:t>1959</a:t>
            </a:r>
            <a:endParaRPr sz="24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850">
              <a:latin typeface="Calibri Light"/>
              <a:cs typeface="Calibri Light"/>
            </a:endParaRPr>
          </a:p>
          <a:p>
            <a:pPr marL="12700">
              <a:lnSpc>
                <a:spcPts val="2755"/>
              </a:lnSpc>
            </a:pPr>
            <a:r>
              <a:rPr dirty="0" sz="2400" spc="5" b="0">
                <a:solidFill>
                  <a:srgbClr val="FFFFFF"/>
                </a:solidFill>
                <a:latin typeface="Calibri Light"/>
                <a:cs typeface="Calibri Light"/>
              </a:rPr>
              <a:t>Photographer:</a:t>
            </a:r>
            <a:endParaRPr sz="2400">
              <a:latin typeface="Calibri Light"/>
              <a:cs typeface="Calibri Light"/>
            </a:endParaRPr>
          </a:p>
          <a:p>
            <a:pPr marL="12700">
              <a:lnSpc>
                <a:spcPts val="2755"/>
              </a:lnSpc>
            </a:pPr>
            <a:r>
              <a:rPr dirty="0" sz="2400" spc="5" b="0">
                <a:solidFill>
                  <a:srgbClr val="FFFFFF"/>
                </a:solidFill>
                <a:latin typeface="Calibri Light"/>
                <a:cs typeface="Calibri Light"/>
              </a:rPr>
              <a:t>Bob</a:t>
            </a:r>
            <a:r>
              <a:rPr dirty="0" sz="2400" spc="-3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400" spc="-25" b="0">
                <a:solidFill>
                  <a:srgbClr val="FFFFFF"/>
                </a:solidFill>
                <a:latin typeface="Calibri Light"/>
                <a:cs typeface="Calibri Light"/>
              </a:rPr>
              <a:t>Davis</a:t>
            </a:r>
            <a:endParaRPr sz="24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2021-10-29T00:49:03Z</dcterms:created>
  <dcterms:modified xsi:type="dcterms:W3CDTF">2021-10-29T00:49:03Z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2020-09-13T00:00:00Z</vt:filetime>
  </property>
  <property fmtid="{D5CDD505-2E9C-101B-9397-08002B2CF9AE}" pid="3" name="LastSaved">
    <vt:filetime>2021-10-29T00:00:00Z</vt:filetime>
  </property>
</Properties>
</file>